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9" r:id="rId3"/>
    <p:sldId id="337" r:id="rId4"/>
    <p:sldId id="381" r:id="rId5"/>
    <p:sldId id="387" r:id="rId6"/>
    <p:sldId id="380" r:id="rId7"/>
    <p:sldId id="382" r:id="rId8"/>
    <p:sldId id="383" r:id="rId9"/>
    <p:sldId id="384" r:id="rId10"/>
    <p:sldId id="385" r:id="rId11"/>
    <p:sldId id="386" r:id="rId12"/>
  </p:sldIdLst>
  <p:sldSz cx="9144000" cy="5143500" type="screen16x9"/>
  <p:notesSz cx="6858000" cy="9144000"/>
  <p:embeddedFontLst>
    <p:embeddedFont>
      <p:font typeface="Black Han Sans" panose="020B0604020202020204" charset="-127"/>
      <p:regular r:id="rId14"/>
    </p:embeddedFont>
    <p:embeddedFont>
      <p:font typeface="Bahnschrift" panose="020B0502040204020203" pitchFamily="34" charset="0"/>
      <p:regular r:id="rId15"/>
      <p:bold r:id="rId16"/>
    </p:embeddedFont>
    <p:embeddedFont>
      <p:font typeface="Hind Madurai" panose="02000000000000000000" pitchFamily="2" charset="0"/>
      <p:regular r:id="rId17"/>
      <p:bold r:id="rId18"/>
    </p:embeddedFont>
    <p:embeddedFont>
      <p:font typeface="Luckiest Guy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E31FA9-57C1-4975-9DB8-9E098177CC79}">
  <a:tblStyle styleId="{1DE31FA9-57C1-4975-9DB8-9E098177C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ousa Gaspar" userId="d5028388-3bb0-4b30-8288-f1267f4917bb" providerId="ADAL" clId="{783D4ABA-1AC9-405B-9490-CB9FBA0583F6}"/>
    <pc:docChg chg="modSld">
      <pc:chgData name="João Pedro Sousa Gaspar" userId="d5028388-3bb0-4b30-8288-f1267f4917bb" providerId="ADAL" clId="{783D4ABA-1AC9-405B-9490-CB9FBA0583F6}" dt="2024-10-22T08:35:29.947" v="0" actId="729"/>
      <pc:docMkLst>
        <pc:docMk/>
      </pc:docMkLst>
      <pc:sldChg chg="mod modShow">
        <pc:chgData name="João Pedro Sousa Gaspar" userId="d5028388-3bb0-4b30-8288-f1267f4917bb" providerId="ADAL" clId="{783D4ABA-1AC9-405B-9490-CB9FBA0583F6}" dt="2024-10-22T08:35:29.947" v="0" actId="729"/>
        <pc:sldMkLst>
          <pc:docMk/>
          <pc:sldMk cId="0" sldId="259"/>
        </pc:sldMkLst>
      </pc:sldChg>
    </pc:docChg>
  </pc:docChgLst>
  <pc:docChgLst>
    <pc:chgData name="Utilizador Convidado" userId="S::urn:spo:anon#843933d426e78bdc0cbd05f0a1d72fa4340c22d7e2dced0e2e7439398f2d7f57::" providerId="AD" clId="Web-{D359C929-1BE9-5CBF-C29C-F588DF0CB0B5}"/>
    <pc:docChg chg="modSld">
      <pc:chgData name="Utilizador Convidado" userId="S::urn:spo:anon#843933d426e78bdc0cbd05f0a1d72fa4340c22d7e2dced0e2e7439398f2d7f57::" providerId="AD" clId="Web-{D359C929-1BE9-5CBF-C29C-F588DF0CB0B5}" dt="2023-06-17T17:22:23.789" v="3" actId="1076"/>
      <pc:docMkLst>
        <pc:docMk/>
      </pc:docMkLst>
      <pc:sldChg chg="addSp delSp modSp">
        <pc:chgData name="Utilizador Convidado" userId="S::urn:spo:anon#843933d426e78bdc0cbd05f0a1d72fa4340c22d7e2dced0e2e7439398f2d7f57::" providerId="AD" clId="Web-{D359C929-1BE9-5CBF-C29C-F588DF0CB0B5}" dt="2023-06-17T17:19:08.705" v="0"/>
        <pc:sldMkLst>
          <pc:docMk/>
          <pc:sldMk cId="0" sldId="256"/>
        </pc:sldMkLst>
        <pc:spChg chg="add mod">
          <ac:chgData name="Utilizador Convidado" userId="S::urn:spo:anon#843933d426e78bdc0cbd05f0a1d72fa4340c22d7e2dced0e2e7439398f2d7f57::" providerId="AD" clId="Web-{D359C929-1BE9-5CBF-C29C-F588DF0CB0B5}" dt="2023-06-17T17:19:08.705" v="0"/>
          <ac:spMkLst>
            <pc:docMk/>
            <pc:sldMk cId="0" sldId="256"/>
            <ac:spMk id="4" creationId="{F67F465B-F856-DF77-5DE4-E94C4128A26C}"/>
          </ac:spMkLst>
        </pc:spChg>
        <pc:spChg chg="del">
          <ac:chgData name="Utilizador Convidado" userId="S::urn:spo:anon#843933d426e78bdc0cbd05f0a1d72fa4340c22d7e2dced0e2e7439398f2d7f57::" providerId="AD" clId="Web-{D359C929-1BE9-5CBF-C29C-F588DF0CB0B5}" dt="2023-06-17T17:19:08.705" v="0"/>
          <ac:spMkLst>
            <pc:docMk/>
            <pc:sldMk cId="0" sldId="256"/>
            <ac:spMk id="729" creationId="{00000000-0000-0000-0000-000000000000}"/>
          </ac:spMkLst>
        </pc:spChg>
      </pc:sldChg>
      <pc:sldChg chg="modSp">
        <pc:chgData name="Utilizador Convidado" userId="S::urn:spo:anon#843933d426e78bdc0cbd05f0a1d72fa4340c22d7e2dced0e2e7439398f2d7f57::" providerId="AD" clId="Web-{D359C929-1BE9-5CBF-C29C-F588DF0CB0B5}" dt="2023-06-17T17:22:23.789" v="3" actId="1076"/>
        <pc:sldMkLst>
          <pc:docMk/>
          <pc:sldMk cId="2266480316" sldId="384"/>
        </pc:sldMkLst>
        <pc:spChg chg="ord">
          <ac:chgData name="Utilizador Convidado" userId="S::urn:spo:anon#843933d426e78bdc0cbd05f0a1d72fa4340c22d7e2dced0e2e7439398f2d7f57::" providerId="AD" clId="Web-{D359C929-1BE9-5CBF-C29C-F588DF0CB0B5}" dt="2023-06-17T17:22:15.257" v="1"/>
          <ac:spMkLst>
            <pc:docMk/>
            <pc:sldMk cId="2266480316" sldId="384"/>
            <ac:spMk id="1004" creationId="{00000000-0000-0000-0000-000000000000}"/>
          </ac:spMkLst>
        </pc:spChg>
        <pc:picChg chg="mod">
          <ac:chgData name="Utilizador Convidado" userId="S::urn:spo:anon#843933d426e78bdc0cbd05f0a1d72fa4340c22d7e2dced0e2e7439398f2d7f57::" providerId="AD" clId="Web-{D359C929-1BE9-5CBF-C29C-F588DF0CB0B5}" dt="2023-06-17T17:22:23.789" v="3" actId="1076"/>
          <ac:picMkLst>
            <pc:docMk/>
            <pc:sldMk cId="2266480316" sldId="384"/>
            <ac:picMk id="4" creationId="{E8B62FF7-5FF0-519A-A681-F4ECFCD76AD6}"/>
          </ac:picMkLst>
        </pc:picChg>
      </pc:sldChg>
    </pc:docChg>
  </pc:docChgLst>
  <pc:docChgLst>
    <pc:chgData name="Sónia Cristina Tanganho Garrido Gil" userId="S::ist23619@tecnico.ulisboa.pt::45500f70-e25a-4db6-b5db-8f0bdfa1d333" providerId="AD" clId="Web-{8146D5A6-E38B-FDFE-10A2-4A88DA4C2938}"/>
    <pc:docChg chg="modSld">
      <pc:chgData name="Sónia Cristina Tanganho Garrido Gil" userId="S::ist23619@tecnico.ulisboa.pt::45500f70-e25a-4db6-b5db-8f0bdfa1d333" providerId="AD" clId="Web-{8146D5A6-E38B-FDFE-10A2-4A88DA4C2938}" dt="2023-06-27T15:16:26.506" v="0" actId="1076"/>
      <pc:docMkLst>
        <pc:docMk/>
      </pc:docMkLst>
      <pc:sldChg chg="modSp">
        <pc:chgData name="Sónia Cristina Tanganho Garrido Gil" userId="S::ist23619@tecnico.ulisboa.pt::45500f70-e25a-4db6-b5db-8f0bdfa1d333" providerId="AD" clId="Web-{8146D5A6-E38B-FDFE-10A2-4A88DA4C2938}" dt="2023-06-27T15:16:26.506" v="0" actId="1076"/>
        <pc:sldMkLst>
          <pc:docMk/>
          <pc:sldMk cId="28927147" sldId="379"/>
        </pc:sldMkLst>
        <pc:picChg chg="mod">
          <ac:chgData name="Sónia Cristina Tanganho Garrido Gil" userId="S::ist23619@tecnico.ulisboa.pt::45500f70-e25a-4db6-b5db-8f0bdfa1d333" providerId="AD" clId="Web-{8146D5A6-E38B-FDFE-10A2-4A88DA4C2938}" dt="2023-06-27T15:16:26.506" v="0" actId="1076"/>
          <ac:picMkLst>
            <pc:docMk/>
            <pc:sldMk cId="28927147" sldId="379"/>
            <ac:picMk id="7" creationId="{39DC17C3-8D2E-5E6F-3A9A-275CEF52EF54}"/>
          </ac:picMkLst>
        </pc:picChg>
      </pc:sldChg>
    </pc:docChg>
  </pc:docChgLst>
  <pc:docChgLst>
    <pc:chgData name="João Pedro Sousa Gaspar" userId="d5028388-3bb0-4b30-8288-f1267f4917bb" providerId="ADAL" clId="{989192DA-875E-4A16-8C0A-685BB12EFE3E}"/>
    <pc:docChg chg="custSel modSld">
      <pc:chgData name="João Pedro Sousa Gaspar" userId="d5028388-3bb0-4b30-8288-f1267f4917bb" providerId="ADAL" clId="{989192DA-875E-4A16-8C0A-685BB12EFE3E}" dt="2024-03-28T14:01:25.657" v="2"/>
      <pc:docMkLst>
        <pc:docMk/>
      </pc:docMkLst>
      <pc:sldChg chg="addSp delSp modSp mod">
        <pc:chgData name="João Pedro Sousa Gaspar" userId="d5028388-3bb0-4b30-8288-f1267f4917bb" providerId="ADAL" clId="{989192DA-875E-4A16-8C0A-685BB12EFE3E}" dt="2024-03-28T14:01:25.657" v="2"/>
        <pc:sldMkLst>
          <pc:docMk/>
          <pc:sldMk cId="0" sldId="259"/>
        </pc:sldMkLst>
        <pc:spChg chg="del">
          <ac:chgData name="João Pedro Sousa Gaspar" userId="d5028388-3bb0-4b30-8288-f1267f4917bb" providerId="ADAL" clId="{989192DA-875E-4A16-8C0A-685BB12EFE3E}" dt="2024-03-28T14:01:25.180" v="1" actId="478"/>
          <ac:spMkLst>
            <pc:docMk/>
            <pc:sldMk cId="0" sldId="259"/>
            <ac:spMk id="3" creationId="{89C10118-802E-89E9-9F05-2C9B54360071}"/>
          </ac:spMkLst>
        </pc:spChg>
        <pc:spChg chg="add mod">
          <ac:chgData name="João Pedro Sousa Gaspar" userId="d5028388-3bb0-4b30-8288-f1267f4917bb" providerId="ADAL" clId="{989192DA-875E-4A16-8C0A-685BB12EFE3E}" dt="2024-03-28T14:01:25.657" v="2"/>
          <ac:spMkLst>
            <pc:docMk/>
            <pc:sldMk cId="0" sldId="259"/>
            <ac:spMk id="4" creationId="{6395559A-7676-5ABE-8472-D495B5A3ABAA}"/>
          </ac:spMkLst>
        </pc:spChg>
        <pc:spChg chg="add mod">
          <ac:chgData name="João Pedro Sousa Gaspar" userId="d5028388-3bb0-4b30-8288-f1267f4917bb" providerId="ADAL" clId="{989192DA-875E-4A16-8C0A-685BB12EFE3E}" dt="2024-03-28T14:01:25.657" v="2"/>
          <ac:spMkLst>
            <pc:docMk/>
            <pc:sldMk cId="0" sldId="259"/>
            <ac:spMk id="6" creationId="{4EBC24CE-04BB-1B92-4C72-557CBDEA4FF0}"/>
          </ac:spMkLst>
        </pc:spChg>
        <pc:picChg chg="add mod">
          <ac:chgData name="João Pedro Sousa Gaspar" userId="d5028388-3bb0-4b30-8288-f1267f4917bb" providerId="ADAL" clId="{989192DA-875E-4A16-8C0A-685BB12EFE3E}" dt="2024-03-28T14:01:25.657" v="2"/>
          <ac:picMkLst>
            <pc:docMk/>
            <pc:sldMk cId="0" sldId="259"/>
            <ac:picMk id="2" creationId="{99216E20-CF7D-0137-EBC5-7D3A85CFF5D2}"/>
          </ac:picMkLst>
        </pc:picChg>
        <pc:picChg chg="add mod">
          <ac:chgData name="João Pedro Sousa Gaspar" userId="d5028388-3bb0-4b30-8288-f1267f4917bb" providerId="ADAL" clId="{989192DA-875E-4A16-8C0A-685BB12EFE3E}" dt="2024-03-28T14:01:25.657" v="2"/>
          <ac:picMkLst>
            <pc:docMk/>
            <pc:sldMk cId="0" sldId="259"/>
            <ac:picMk id="5" creationId="{5525AA1D-E7AE-7FDB-0551-AE82260869C6}"/>
          </ac:picMkLst>
        </pc:picChg>
        <pc:picChg chg="del">
          <ac:chgData name="João Pedro Sousa Gaspar" userId="d5028388-3bb0-4b30-8288-f1267f4917bb" providerId="ADAL" clId="{989192DA-875E-4A16-8C0A-685BB12EFE3E}" dt="2024-03-28T14:01:23.562" v="0" actId="478"/>
          <ac:picMkLst>
            <pc:docMk/>
            <pc:sldMk cId="0" sldId="259"/>
            <ac:picMk id="73734" creationId="{3A9E5615-6187-2114-5DBE-AFB4047216BD}"/>
          </ac:picMkLst>
        </pc:picChg>
      </pc:sldChg>
    </pc:docChg>
  </pc:docChgLst>
  <pc:docChgLst>
    <pc:chgData name="Miguel Sol" userId="S::ist1102710@tecnico.ulisboa.pt::f57323ac-d8f7-4cb7-9eee-f48a4fed9fbd" providerId="AD" clId="Web-{A0CF9A4E-C3B4-47E5-81F1-4F280EA1584F}"/>
    <pc:docChg chg="modSld">
      <pc:chgData name="Miguel Sol" userId="S::ist1102710@tecnico.ulisboa.pt::f57323ac-d8f7-4cb7-9eee-f48a4fed9fbd" providerId="AD" clId="Web-{A0CF9A4E-C3B4-47E5-81F1-4F280EA1584F}" dt="2023-06-23T08:43:53.499" v="2" actId="20577"/>
      <pc:docMkLst>
        <pc:docMk/>
      </pc:docMkLst>
      <pc:sldChg chg="modSp">
        <pc:chgData name="Miguel Sol" userId="S::ist1102710@tecnico.ulisboa.pt::f57323ac-d8f7-4cb7-9eee-f48a4fed9fbd" providerId="AD" clId="Web-{A0CF9A4E-C3B4-47E5-81F1-4F280EA1584F}" dt="2023-06-23T08:43:53.499" v="2" actId="20577"/>
        <pc:sldMkLst>
          <pc:docMk/>
          <pc:sldMk cId="1855360739" sldId="427"/>
        </pc:sldMkLst>
        <pc:spChg chg="mod">
          <ac:chgData name="Miguel Sol" userId="S::ist1102710@tecnico.ulisboa.pt::f57323ac-d8f7-4cb7-9eee-f48a4fed9fbd" providerId="AD" clId="Web-{A0CF9A4E-C3B4-47E5-81F1-4F280EA1584F}" dt="2023-06-23T08:43:53.499" v="2" actId="20577"/>
          <ac:spMkLst>
            <pc:docMk/>
            <pc:sldMk cId="1855360739" sldId="427"/>
            <ac:spMk id="2" creationId="{7BD3F4B4-23C3-2F7D-8E9F-8DD198C018C2}"/>
          </ac:spMkLst>
        </pc:spChg>
      </pc:sldChg>
    </pc:docChg>
  </pc:docChgLst>
  <pc:docChgLst>
    <pc:chgData name="Guest User" userId="S::urn:spo:anon#843933d426e78bdc0cbd05f0a1d72fa4340c22d7e2dced0e2e7439398f2d7f57::" providerId="AD" clId="Web-{1E91647C-BC35-272E-BD0B-5A84A41CED73}"/>
    <pc:docChg chg="addSld delSld modSld sldOrd">
      <pc:chgData name="Guest User" userId="S::urn:spo:anon#843933d426e78bdc0cbd05f0a1d72fa4340c22d7e2dced0e2e7439398f2d7f57::" providerId="AD" clId="Web-{1E91647C-BC35-272E-BD0B-5A84A41CED73}" dt="2023-06-15T13:10:44.886" v="85" actId="1076"/>
      <pc:docMkLst>
        <pc:docMk/>
      </pc:docMkLst>
      <pc:sldChg chg="addSp delSp modSp add ord replId">
        <pc:chgData name="Guest User" userId="S::urn:spo:anon#843933d426e78bdc0cbd05f0a1d72fa4340c22d7e2dced0e2e7439398f2d7f57::" providerId="AD" clId="Web-{1E91647C-BC35-272E-BD0B-5A84A41CED73}" dt="2023-06-15T13:10:44.886" v="85" actId="1076"/>
        <pc:sldMkLst>
          <pc:docMk/>
          <pc:sldMk cId="1638209250" sldId="337"/>
        </pc:sldMkLst>
        <pc:spChg chg="add mod">
          <ac:chgData name="Guest User" userId="S::urn:spo:anon#843933d426e78bdc0cbd05f0a1d72fa4340c22d7e2dced0e2e7439398f2d7f57::" providerId="AD" clId="Web-{1E91647C-BC35-272E-BD0B-5A84A41CED73}" dt="2023-06-15T13:09:49.540" v="67"/>
          <ac:spMkLst>
            <pc:docMk/>
            <pc:sldMk cId="1638209250" sldId="337"/>
            <ac:spMk id="3" creationId="{494D440B-86C9-D89E-7251-EB2973DE5CC5}"/>
          </ac:spMkLst>
        </pc:spChg>
        <pc:spChg chg="add mod">
          <ac:chgData name="Guest User" userId="S::urn:spo:anon#843933d426e78bdc0cbd05f0a1d72fa4340c22d7e2dced0e2e7439398f2d7f57::" providerId="AD" clId="Web-{1E91647C-BC35-272E-BD0B-5A84A41CED73}" dt="2023-06-15T13:10:00.665" v="69"/>
          <ac:spMkLst>
            <pc:docMk/>
            <pc:sldMk cId="1638209250" sldId="337"/>
            <ac:spMk id="5" creationId="{9981B31D-3DB4-D653-D05B-6D4A9FCACCC6}"/>
          </ac:spMkLst>
        </pc:spChg>
        <pc:spChg chg="add mod">
          <ac:chgData name="Guest User" userId="S::urn:spo:anon#843933d426e78bdc0cbd05f0a1d72fa4340c22d7e2dced0e2e7439398f2d7f57::" providerId="AD" clId="Web-{1E91647C-BC35-272E-BD0B-5A84A41CED73}" dt="2023-06-15T13:10:06.463" v="70"/>
          <ac:spMkLst>
            <pc:docMk/>
            <pc:sldMk cId="1638209250" sldId="337"/>
            <ac:spMk id="7" creationId="{EB721353-1599-64A5-3AA3-E9F6FA6BD637}"/>
          </ac:spMkLst>
        </pc:spChg>
        <pc:spChg chg="add mod">
          <ac:chgData name="Guest User" userId="S::urn:spo:anon#843933d426e78bdc0cbd05f0a1d72fa4340c22d7e2dced0e2e7439398f2d7f57::" providerId="AD" clId="Web-{1E91647C-BC35-272E-BD0B-5A84A41CED73}" dt="2023-06-15T13:10:12.619" v="72"/>
          <ac:spMkLst>
            <pc:docMk/>
            <pc:sldMk cId="1638209250" sldId="337"/>
            <ac:spMk id="9" creationId="{0F41AF61-3451-7600-46E2-4655928BB4EC}"/>
          </ac:spMkLst>
        </pc:spChg>
        <pc:spChg chg="add mod">
          <ac:chgData name="Guest User" userId="S::urn:spo:anon#843933d426e78bdc0cbd05f0a1d72fa4340c22d7e2dced0e2e7439398f2d7f57::" providerId="AD" clId="Web-{1E91647C-BC35-272E-BD0B-5A84A41CED73}" dt="2023-06-15T13:10:13.838" v="74"/>
          <ac:spMkLst>
            <pc:docMk/>
            <pc:sldMk cId="1638209250" sldId="337"/>
            <ac:spMk id="11" creationId="{8F58225A-854F-79AC-AB1C-DD2BB49B8B6D}"/>
          </ac:spMkLst>
        </pc:spChg>
        <pc:spChg chg="del mod">
          <ac:chgData name="Guest User" userId="S::urn:spo:anon#843933d426e78bdc0cbd05f0a1d72fa4340c22d7e2dced0e2e7439398f2d7f57::" providerId="AD" clId="Web-{1E91647C-BC35-272E-BD0B-5A84A41CED73}" dt="2023-06-15T13:10:13.838" v="74"/>
          <ac:spMkLst>
            <pc:docMk/>
            <pc:sldMk cId="1638209250" sldId="337"/>
            <ac:spMk id="952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10:00.665" v="69"/>
          <ac:spMkLst>
            <pc:docMk/>
            <pc:sldMk cId="1638209250" sldId="337"/>
            <ac:spMk id="956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09:49.540" v="67"/>
          <ac:spMkLst>
            <pc:docMk/>
            <pc:sldMk cId="1638209250" sldId="337"/>
            <ac:spMk id="958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10:06.463" v="70"/>
          <ac:spMkLst>
            <pc:docMk/>
            <pc:sldMk cId="1638209250" sldId="337"/>
            <ac:spMk id="959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10:12.619" v="72"/>
          <ac:spMkLst>
            <pc:docMk/>
            <pc:sldMk cId="1638209250" sldId="337"/>
            <ac:spMk id="96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6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6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7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8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99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100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100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25.869" v="76"/>
          <ac:spMkLst>
            <pc:docMk/>
            <pc:sldMk cId="1638209250" sldId="337"/>
            <ac:spMk id="100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0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1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29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0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1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2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3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4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5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6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7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10:19.824" v="75"/>
          <ac:spMkLst>
            <pc:docMk/>
            <pc:sldMk cId="1638209250" sldId="337"/>
            <ac:spMk id="1038" creationId="{00000000-0000-0000-0000-000000000000}"/>
          </ac:spMkLst>
        </pc:spChg>
        <pc:grpChg chg="del">
          <ac:chgData name="Guest User" userId="S::urn:spo:anon#843933d426e78bdc0cbd05f0a1d72fa4340c22d7e2dced0e2e7439398f2d7f57::" providerId="AD" clId="Web-{1E91647C-BC35-272E-BD0B-5A84A41CED73}" dt="2023-06-15T13:10:12.197" v="71"/>
          <ac:grpSpMkLst>
            <pc:docMk/>
            <pc:sldMk cId="1638209250" sldId="337"/>
            <ac:grpSpMk id="945" creationId="{00000000-0000-0000-0000-000000000000}"/>
          </ac:grpSpMkLst>
        </pc:grpChg>
        <pc:grpChg chg="del">
          <ac:chgData name="Guest User" userId="S::urn:spo:anon#843933d426e78bdc0cbd05f0a1d72fa4340c22d7e2dced0e2e7439398f2d7f57::" providerId="AD" clId="Web-{1E91647C-BC35-272E-BD0B-5A84A41CED73}" dt="2023-06-15T13:09:55.103" v="68"/>
          <ac:grpSpMkLst>
            <pc:docMk/>
            <pc:sldMk cId="1638209250" sldId="337"/>
            <ac:grpSpMk id="953" creationId="{00000000-0000-0000-0000-000000000000}"/>
          </ac:grpSpMkLst>
        </pc:grpChg>
        <pc:grpChg chg="del">
          <ac:chgData name="Guest User" userId="S::urn:spo:anon#843933d426e78bdc0cbd05f0a1d72fa4340c22d7e2dced0e2e7439398f2d7f57::" providerId="AD" clId="Web-{1E91647C-BC35-272E-BD0B-5A84A41CED73}" dt="2023-06-15T13:10:25.869" v="76"/>
          <ac:grpSpMkLst>
            <pc:docMk/>
            <pc:sldMk cId="1638209250" sldId="337"/>
            <ac:grpSpMk id="967" creationId="{00000000-0000-0000-0000-000000000000}"/>
          </ac:grpSpMkLst>
        </pc:grpChg>
        <pc:grpChg chg="del">
          <ac:chgData name="Guest User" userId="S::urn:spo:anon#843933d426e78bdc0cbd05f0a1d72fa4340c22d7e2dced0e2e7439398f2d7f57::" providerId="AD" clId="Web-{1E91647C-BC35-272E-BD0B-5A84A41CED73}" dt="2023-06-15T13:10:19.824" v="75"/>
          <ac:grpSpMkLst>
            <pc:docMk/>
            <pc:sldMk cId="1638209250" sldId="337"/>
            <ac:grpSpMk id="1003" creationId="{00000000-0000-0000-0000-000000000000}"/>
          </ac:grpSpMkLst>
        </pc:grpChg>
        <pc:picChg chg="add mod">
          <ac:chgData name="Guest User" userId="S::urn:spo:anon#843933d426e78bdc0cbd05f0a1d72fa4340c22d7e2dced0e2e7439398f2d7f57::" providerId="AD" clId="Web-{1E91647C-BC35-272E-BD0B-5A84A41CED73}" dt="2023-06-15T13:10:44.808" v="84" actId="1076"/>
          <ac:picMkLst>
            <pc:docMk/>
            <pc:sldMk cId="1638209250" sldId="337"/>
            <ac:picMk id="13" creationId="{B2CA182E-1D5A-DC1A-C164-6415D2D0FC1F}"/>
          </ac:picMkLst>
        </pc:picChg>
        <pc:picChg chg="add mod">
          <ac:chgData name="Guest User" userId="S::urn:spo:anon#843933d426e78bdc0cbd05f0a1d72fa4340c22d7e2dced0e2e7439398f2d7f57::" providerId="AD" clId="Web-{1E91647C-BC35-272E-BD0B-5A84A41CED73}" dt="2023-06-15T13:10:44.245" v="83" actId="1076"/>
          <ac:picMkLst>
            <pc:docMk/>
            <pc:sldMk cId="1638209250" sldId="337"/>
            <ac:picMk id="15" creationId="{856E8153-4DF1-A022-FA32-3E60BD374B39}"/>
          </ac:picMkLst>
        </pc:picChg>
        <pc:picChg chg="add mod">
          <ac:chgData name="Guest User" userId="S::urn:spo:anon#843933d426e78bdc0cbd05f0a1d72fa4340c22d7e2dced0e2e7439398f2d7f57::" providerId="AD" clId="Web-{1E91647C-BC35-272E-BD0B-5A84A41CED73}" dt="2023-06-15T13:10:44.886" v="85" actId="1076"/>
          <ac:picMkLst>
            <pc:docMk/>
            <pc:sldMk cId="1638209250" sldId="337"/>
            <ac:picMk id="17" creationId="{431A4835-7947-7171-AD8E-5D79DA950F71}"/>
          </ac:picMkLst>
        </pc:picChg>
      </pc:sldChg>
      <pc:sldChg chg="addSp delSp modSp add del replId">
        <pc:chgData name="Guest User" userId="S::urn:spo:anon#843933d426e78bdc0cbd05f0a1d72fa4340c22d7e2dced0e2e7439398f2d7f57::" providerId="AD" clId="Web-{1E91647C-BC35-272E-BD0B-5A84A41CED73}" dt="2023-06-15T13:09:25.164" v="64"/>
        <pc:sldMkLst>
          <pc:docMk/>
          <pc:sldMk cId="2747489272" sldId="337"/>
        </pc:sldMkLst>
        <pc:spChg chg="add del mod">
          <ac:chgData name="Guest User" userId="S::urn:spo:anon#843933d426e78bdc0cbd05f0a1d72fa4340c22d7e2dced0e2e7439398f2d7f57::" providerId="AD" clId="Web-{1E91647C-BC35-272E-BD0B-5A84A41CED73}" dt="2023-06-15T13:08:29.319" v="8"/>
          <ac:spMkLst>
            <pc:docMk/>
            <pc:sldMk cId="2747489272" sldId="337"/>
            <ac:spMk id="3" creationId="{EB1B13E1-7A7E-2809-7239-3422CB8629C3}"/>
          </ac:spMkLst>
        </pc:spChg>
        <pc:spChg chg="add del mod">
          <ac:chgData name="Guest User" userId="S::urn:spo:anon#843933d426e78bdc0cbd05f0a1d72fa4340c22d7e2dced0e2e7439398f2d7f57::" providerId="AD" clId="Web-{1E91647C-BC35-272E-BD0B-5A84A41CED73}" dt="2023-06-15T13:08:16.381" v="6"/>
          <ac:spMkLst>
            <pc:docMk/>
            <pc:sldMk cId="2747489272" sldId="337"/>
            <ac:spMk id="5" creationId="{BAE18B22-47C5-F6F4-7481-D1016D0151AC}"/>
          </ac:spMkLst>
        </pc:spChg>
        <pc:spChg chg="add del mod">
          <ac:chgData name="Guest User" userId="S::urn:spo:anon#843933d426e78bdc0cbd05f0a1d72fa4340c22d7e2dced0e2e7439398f2d7f57::" providerId="AD" clId="Web-{1E91647C-BC35-272E-BD0B-5A84A41CED73}" dt="2023-06-15T13:09:11.570" v="63"/>
          <ac:spMkLst>
            <pc:docMk/>
            <pc:sldMk cId="2747489272" sldId="337"/>
            <ac:spMk id="7" creationId="{C0D0B916-B6E3-642E-AF75-3478C4CED4E5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08:07.021" v="1"/>
          <ac:spMkLst>
            <pc:docMk/>
            <pc:sldMk cId="2747489272" sldId="337"/>
            <ac:spMk id="1256" creationId="{00000000-0000-0000-0000-000000000000}"/>
          </ac:spMkLst>
        </pc:spChg>
        <pc:spChg chg="del mod">
          <ac:chgData name="Guest User" userId="S::urn:spo:anon#843933d426e78bdc0cbd05f0a1d72fa4340c22d7e2dced0e2e7439398f2d7f57::" providerId="AD" clId="Web-{1E91647C-BC35-272E-BD0B-5A84A41CED73}" dt="2023-06-15T13:08:08.802" v="5"/>
          <ac:spMkLst>
            <pc:docMk/>
            <pc:sldMk cId="2747489272" sldId="337"/>
            <ac:spMk id="1257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08:22.162" v="7"/>
          <ac:spMkLst>
            <pc:docMk/>
            <pc:sldMk cId="2747489272" sldId="337"/>
            <ac:spMk id="1258" creationId="{00000000-0000-0000-0000-000000000000}"/>
          </ac:spMkLst>
        </pc:spChg>
        <pc:spChg chg="topLvl">
          <ac:chgData name="Guest User" userId="S::urn:spo:anon#843933d426e78bdc0cbd05f0a1d72fa4340c22d7e2dced0e2e7439398f2d7f57::" providerId="AD" clId="Web-{1E91647C-BC35-272E-BD0B-5A84A41CED73}" dt="2023-06-15T13:08:56.585" v="31"/>
          <ac:spMkLst>
            <pc:docMk/>
            <pc:sldMk cId="2747489272" sldId="337"/>
            <ac:spMk id="1260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726" v="60"/>
          <ac:spMkLst>
            <pc:docMk/>
            <pc:sldMk cId="2747489272" sldId="337"/>
            <ac:spMk id="1261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758" v="61"/>
          <ac:spMkLst>
            <pc:docMk/>
            <pc:sldMk cId="2747489272" sldId="337"/>
            <ac:spMk id="1262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8"/>
          <ac:spMkLst>
            <pc:docMk/>
            <pc:sldMk cId="2747489272" sldId="337"/>
            <ac:spMk id="1263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7"/>
          <ac:spMkLst>
            <pc:docMk/>
            <pc:sldMk cId="2747489272" sldId="337"/>
            <ac:spMk id="1264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8.679" v="62"/>
          <ac:spMkLst>
            <pc:docMk/>
            <pc:sldMk cId="2747489272" sldId="337"/>
            <ac:spMk id="1265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6"/>
          <ac:spMkLst>
            <pc:docMk/>
            <pc:sldMk cId="2747489272" sldId="337"/>
            <ac:spMk id="1266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695" v="59"/>
          <ac:spMkLst>
            <pc:docMk/>
            <pc:sldMk cId="2747489272" sldId="337"/>
            <ac:spMk id="1267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5"/>
          <ac:spMkLst>
            <pc:docMk/>
            <pc:sldMk cId="2747489272" sldId="337"/>
            <ac:spMk id="1268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4"/>
          <ac:spMkLst>
            <pc:docMk/>
            <pc:sldMk cId="2747489272" sldId="337"/>
            <ac:spMk id="1269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3"/>
          <ac:spMkLst>
            <pc:docMk/>
            <pc:sldMk cId="2747489272" sldId="337"/>
            <ac:spMk id="1270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2"/>
          <ac:spMkLst>
            <pc:docMk/>
            <pc:sldMk cId="2747489272" sldId="337"/>
            <ac:spMk id="1271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1"/>
          <ac:spMkLst>
            <pc:docMk/>
            <pc:sldMk cId="2747489272" sldId="337"/>
            <ac:spMk id="1272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50"/>
          <ac:spMkLst>
            <pc:docMk/>
            <pc:sldMk cId="2747489272" sldId="337"/>
            <ac:spMk id="1273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9"/>
          <ac:spMkLst>
            <pc:docMk/>
            <pc:sldMk cId="2747489272" sldId="337"/>
            <ac:spMk id="1274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8"/>
          <ac:spMkLst>
            <pc:docMk/>
            <pc:sldMk cId="2747489272" sldId="337"/>
            <ac:spMk id="1275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7"/>
          <ac:spMkLst>
            <pc:docMk/>
            <pc:sldMk cId="2747489272" sldId="337"/>
            <ac:spMk id="1276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6"/>
          <ac:spMkLst>
            <pc:docMk/>
            <pc:sldMk cId="2747489272" sldId="337"/>
            <ac:spMk id="1277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5"/>
          <ac:spMkLst>
            <pc:docMk/>
            <pc:sldMk cId="2747489272" sldId="337"/>
            <ac:spMk id="1278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44"/>
          <ac:spMkLst>
            <pc:docMk/>
            <pc:sldMk cId="2747489272" sldId="337"/>
            <ac:spMk id="1279" creationId="{00000000-0000-0000-0000-000000000000}"/>
          </ac:spMkLst>
        </pc:spChg>
        <pc:spChg chg="del">
          <ac:chgData name="Guest User" userId="S::urn:spo:anon#843933d426e78bdc0cbd05f0a1d72fa4340c22d7e2dced0e2e7439398f2d7f57::" providerId="AD" clId="Web-{1E91647C-BC35-272E-BD0B-5A84A41CED73}" dt="2023-06-15T13:09:00.804" v="32"/>
          <ac:spMkLst>
            <pc:docMk/>
            <pc:sldMk cId="2747489272" sldId="337"/>
            <ac:spMk id="1350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37"/>
          <ac:spMkLst>
            <pc:docMk/>
            <pc:sldMk cId="2747489272" sldId="337"/>
            <ac:spMk id="1352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36"/>
          <ac:spMkLst>
            <pc:docMk/>
            <pc:sldMk cId="2747489272" sldId="337"/>
            <ac:spMk id="1353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9:07.132" v="35"/>
          <ac:spMkLst>
            <pc:docMk/>
            <pc:sldMk cId="2747489272" sldId="337"/>
            <ac:spMk id="1354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51" v="30"/>
          <ac:spMkLst>
            <pc:docMk/>
            <pc:sldMk cId="2747489272" sldId="337"/>
            <ac:spMk id="1364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51" v="29"/>
          <ac:spMkLst>
            <pc:docMk/>
            <pc:sldMk cId="2747489272" sldId="337"/>
            <ac:spMk id="1365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51" v="28"/>
          <ac:spMkLst>
            <pc:docMk/>
            <pc:sldMk cId="2747489272" sldId="337"/>
            <ac:spMk id="1366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7"/>
          <ac:spMkLst>
            <pc:docMk/>
            <pc:sldMk cId="2747489272" sldId="337"/>
            <ac:spMk id="1367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6"/>
          <ac:spMkLst>
            <pc:docMk/>
            <pc:sldMk cId="2747489272" sldId="337"/>
            <ac:spMk id="1368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5"/>
          <ac:spMkLst>
            <pc:docMk/>
            <pc:sldMk cId="2747489272" sldId="337"/>
            <ac:spMk id="1369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4"/>
          <ac:spMkLst>
            <pc:docMk/>
            <pc:sldMk cId="2747489272" sldId="337"/>
            <ac:spMk id="1370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3"/>
          <ac:spMkLst>
            <pc:docMk/>
            <pc:sldMk cId="2747489272" sldId="337"/>
            <ac:spMk id="1371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2"/>
          <ac:spMkLst>
            <pc:docMk/>
            <pc:sldMk cId="2747489272" sldId="337"/>
            <ac:spMk id="1372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1"/>
          <ac:spMkLst>
            <pc:docMk/>
            <pc:sldMk cId="2747489272" sldId="337"/>
            <ac:spMk id="1373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20"/>
          <ac:spMkLst>
            <pc:docMk/>
            <pc:sldMk cId="2747489272" sldId="337"/>
            <ac:spMk id="1374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9"/>
          <ac:spMkLst>
            <pc:docMk/>
            <pc:sldMk cId="2747489272" sldId="337"/>
            <ac:spMk id="1375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8"/>
          <ac:spMkLst>
            <pc:docMk/>
            <pc:sldMk cId="2747489272" sldId="337"/>
            <ac:spMk id="1376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7"/>
          <ac:spMkLst>
            <pc:docMk/>
            <pc:sldMk cId="2747489272" sldId="337"/>
            <ac:spMk id="1377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6"/>
          <ac:spMkLst>
            <pc:docMk/>
            <pc:sldMk cId="2747489272" sldId="337"/>
            <ac:spMk id="1378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5"/>
          <ac:spMkLst>
            <pc:docMk/>
            <pc:sldMk cId="2747489272" sldId="337"/>
            <ac:spMk id="1379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4"/>
          <ac:spMkLst>
            <pc:docMk/>
            <pc:sldMk cId="2747489272" sldId="337"/>
            <ac:spMk id="1380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3"/>
          <ac:spMkLst>
            <pc:docMk/>
            <pc:sldMk cId="2747489272" sldId="337"/>
            <ac:spMk id="1381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2"/>
          <ac:spMkLst>
            <pc:docMk/>
            <pc:sldMk cId="2747489272" sldId="337"/>
            <ac:spMk id="1382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1"/>
          <ac:spMkLst>
            <pc:docMk/>
            <pc:sldMk cId="2747489272" sldId="337"/>
            <ac:spMk id="1383" creationId="{00000000-0000-0000-0000-000000000000}"/>
          </ac:spMkLst>
        </pc:spChg>
        <pc:spChg chg="del topLvl">
          <ac:chgData name="Guest User" userId="S::urn:spo:anon#843933d426e78bdc0cbd05f0a1d72fa4340c22d7e2dced0e2e7439398f2d7f57::" providerId="AD" clId="Web-{1E91647C-BC35-272E-BD0B-5A84A41CED73}" dt="2023-06-15T13:08:49.835" v="10"/>
          <ac:spMkLst>
            <pc:docMk/>
            <pc:sldMk cId="2747489272" sldId="337"/>
            <ac:spMk id="1384" creationId="{00000000-0000-0000-0000-000000000000}"/>
          </ac:spMkLst>
        </pc:spChg>
        <pc:grpChg chg="del">
          <ac:chgData name="Guest User" userId="S::urn:spo:anon#843933d426e78bdc0cbd05f0a1d72fa4340c22d7e2dced0e2e7439398f2d7f57::" providerId="AD" clId="Web-{1E91647C-BC35-272E-BD0B-5A84A41CED73}" dt="2023-06-15T13:08:07.240" v="2"/>
          <ac:grpSpMkLst>
            <pc:docMk/>
            <pc:sldMk cId="2747489272" sldId="337"/>
            <ac:grpSpMk id="1253" creationId="{00000000-0000-0000-0000-000000000000}"/>
          </ac:grpSpMkLst>
        </pc:grpChg>
        <pc:grpChg chg="del">
          <ac:chgData name="Guest User" userId="S::urn:spo:anon#843933d426e78bdc0cbd05f0a1d72fa4340c22d7e2dced0e2e7439398f2d7f57::" providerId="AD" clId="Web-{1E91647C-BC35-272E-BD0B-5A84A41CED73}" dt="2023-06-15T13:08:56.585" v="31"/>
          <ac:grpSpMkLst>
            <pc:docMk/>
            <pc:sldMk cId="2747489272" sldId="337"/>
            <ac:grpSpMk id="1259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43"/>
          <ac:grpSpMkLst>
            <pc:docMk/>
            <pc:sldMk cId="2747489272" sldId="337"/>
            <ac:grpSpMk id="1280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42"/>
          <ac:grpSpMkLst>
            <pc:docMk/>
            <pc:sldMk cId="2747489272" sldId="337"/>
            <ac:grpSpMk id="1283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41"/>
          <ac:grpSpMkLst>
            <pc:docMk/>
            <pc:sldMk cId="2747489272" sldId="337"/>
            <ac:grpSpMk id="1286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40"/>
          <ac:grpSpMkLst>
            <pc:docMk/>
            <pc:sldMk cId="2747489272" sldId="337"/>
            <ac:grpSpMk id="1289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39"/>
          <ac:grpSpMkLst>
            <pc:docMk/>
            <pc:sldMk cId="2747489272" sldId="337"/>
            <ac:grpSpMk id="1310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38"/>
          <ac:grpSpMkLst>
            <pc:docMk/>
            <pc:sldMk cId="2747489272" sldId="337"/>
            <ac:grpSpMk id="1331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34"/>
          <ac:grpSpMkLst>
            <pc:docMk/>
            <pc:sldMk cId="2747489272" sldId="337"/>
            <ac:grpSpMk id="1355" creationId="{00000000-0000-0000-0000-000000000000}"/>
          </ac:grpSpMkLst>
        </pc:grpChg>
        <pc:grpChg chg="del topLvl">
          <ac:chgData name="Guest User" userId="S::urn:spo:anon#843933d426e78bdc0cbd05f0a1d72fa4340c22d7e2dced0e2e7439398f2d7f57::" providerId="AD" clId="Web-{1E91647C-BC35-272E-BD0B-5A84A41CED73}" dt="2023-06-15T13:09:07.132" v="33"/>
          <ac:grpSpMkLst>
            <pc:docMk/>
            <pc:sldMk cId="2747489272" sldId="337"/>
            <ac:grpSpMk id="1359" creationId="{00000000-0000-0000-0000-000000000000}"/>
          </ac:grpSpMkLst>
        </pc:grpChg>
        <pc:grpChg chg="del">
          <ac:chgData name="Guest User" userId="S::urn:spo:anon#843933d426e78bdc0cbd05f0a1d72fa4340c22d7e2dced0e2e7439398f2d7f57::" providerId="AD" clId="Web-{1E91647C-BC35-272E-BD0B-5A84A41CED73}" dt="2023-06-15T13:08:43.647" v="9"/>
          <ac:grpSpMkLst>
            <pc:docMk/>
            <pc:sldMk cId="2747489272" sldId="337"/>
            <ac:grpSpMk id="1363" creationId="{00000000-0000-0000-0000-000000000000}"/>
          </ac:grpSpMkLst>
        </pc:grpChg>
      </pc:sldChg>
    </pc:docChg>
  </pc:docChgLst>
  <pc:docChgLst>
    <pc:chgData name="João Pedro Sousa Gaspar" userId="d5028388-3bb0-4b30-8288-f1267f4917bb" providerId="ADAL" clId="{E411C0FD-ECC0-451E-8501-EDD14230A6AE}"/>
    <pc:docChg chg="undo custSel addSld delSld modSld sldOrd">
      <pc:chgData name="João Pedro Sousa Gaspar" userId="d5028388-3bb0-4b30-8288-f1267f4917bb" providerId="ADAL" clId="{E411C0FD-ECC0-451E-8501-EDD14230A6AE}" dt="2023-11-21T14:34:19.613" v="229"/>
      <pc:docMkLst>
        <pc:docMk/>
      </pc:docMkLst>
      <pc:sldChg chg="addSp delSp modSp mod">
        <pc:chgData name="João Pedro Sousa Gaspar" userId="d5028388-3bb0-4b30-8288-f1267f4917bb" providerId="ADAL" clId="{E411C0FD-ECC0-451E-8501-EDD14230A6AE}" dt="2023-11-21T11:51:32.268" v="45" actId="1076"/>
        <pc:sldMkLst>
          <pc:docMk/>
          <pc:sldMk cId="0" sldId="256"/>
        </pc:sldMkLst>
        <pc:spChg chg="del">
          <ac:chgData name="João Pedro Sousa Gaspar" userId="d5028388-3bb0-4b30-8288-f1267f4917bb" providerId="ADAL" clId="{E411C0FD-ECC0-451E-8501-EDD14230A6AE}" dt="2023-11-21T11:51:10.872" v="38" actId="478"/>
          <ac:spMkLst>
            <pc:docMk/>
            <pc:sldMk cId="0" sldId="256"/>
            <ac:spMk id="4" creationId="{F67F465B-F856-DF77-5DE4-E94C4128A26C}"/>
          </ac:spMkLst>
        </pc:spChg>
        <pc:spChg chg="add del mod">
          <ac:chgData name="João Pedro Sousa Gaspar" userId="d5028388-3bb0-4b30-8288-f1267f4917bb" providerId="ADAL" clId="{E411C0FD-ECC0-451E-8501-EDD14230A6AE}" dt="2023-11-21T11:51:22.826" v="43" actId="1076"/>
          <ac:spMkLst>
            <pc:docMk/>
            <pc:sldMk cId="0" sldId="256"/>
            <ac:spMk id="5" creationId="{BA00BF8C-1195-DA04-3E45-F80192288D10}"/>
          </ac:spMkLst>
        </pc:spChg>
        <pc:spChg chg="add del mod">
          <ac:chgData name="João Pedro Sousa Gaspar" userId="d5028388-3bb0-4b30-8288-f1267f4917bb" providerId="ADAL" clId="{E411C0FD-ECC0-451E-8501-EDD14230A6AE}" dt="2023-11-21T11:51:18.160" v="42" actId="478"/>
          <ac:spMkLst>
            <pc:docMk/>
            <pc:sldMk cId="0" sldId="256"/>
            <ac:spMk id="8" creationId="{170D32A6-0F8C-CAC8-A2C8-5230FA780E0F}"/>
          </ac:spMkLst>
        </pc:spChg>
        <pc:spChg chg="add mod">
          <ac:chgData name="João Pedro Sousa Gaspar" userId="d5028388-3bb0-4b30-8288-f1267f4917bb" providerId="ADAL" clId="{E411C0FD-ECC0-451E-8501-EDD14230A6AE}" dt="2023-11-21T11:51:32.268" v="45" actId="1076"/>
          <ac:spMkLst>
            <pc:docMk/>
            <pc:sldMk cId="0" sldId="256"/>
            <ac:spMk id="9" creationId="{A1C8A96F-1F41-0B8F-4DB4-23D5E6A967D1}"/>
          </ac:spMkLst>
        </pc:spChg>
        <pc:spChg chg="del">
          <ac:chgData name="João Pedro Sousa Gaspar" userId="d5028388-3bb0-4b30-8288-f1267f4917bb" providerId="ADAL" clId="{E411C0FD-ECC0-451E-8501-EDD14230A6AE}" dt="2023-11-21T11:51:16.010" v="41" actId="478"/>
          <ac:spMkLst>
            <pc:docMk/>
            <pc:sldMk cId="0" sldId="256"/>
            <ac:spMk id="728" creationId="{00000000-0000-0000-0000-000000000000}"/>
          </ac:spMkLst>
        </pc:spChg>
      </pc:sldChg>
      <pc:sldChg chg="del">
        <pc:chgData name="João Pedro Sousa Gaspar" userId="d5028388-3bb0-4b30-8288-f1267f4917bb" providerId="ADAL" clId="{E411C0FD-ECC0-451E-8501-EDD14230A6AE}" dt="2023-11-21T11:50:51.952" v="35" actId="47"/>
        <pc:sldMkLst>
          <pc:docMk/>
          <pc:sldMk cId="0" sldId="258"/>
        </pc:sldMkLst>
      </pc:sldChg>
      <pc:sldChg chg="addSp delSp modSp mod">
        <pc:chgData name="João Pedro Sousa Gaspar" userId="d5028388-3bb0-4b30-8288-f1267f4917bb" providerId="ADAL" clId="{E411C0FD-ECC0-451E-8501-EDD14230A6AE}" dt="2023-11-21T11:50:46.921" v="32" actId="403"/>
        <pc:sldMkLst>
          <pc:docMk/>
          <pc:sldMk cId="0" sldId="259"/>
        </pc:sldMkLst>
        <pc:spChg chg="del">
          <ac:chgData name="João Pedro Sousa Gaspar" userId="d5028388-3bb0-4b30-8288-f1267f4917bb" providerId="ADAL" clId="{E411C0FD-ECC0-451E-8501-EDD14230A6AE}" dt="2023-11-21T11:50:03.041" v="2" actId="478"/>
          <ac:spMkLst>
            <pc:docMk/>
            <pc:sldMk cId="0" sldId="259"/>
            <ac:spMk id="2" creationId="{43BE8E8D-7ADC-5947-3CD3-1921005B14FD}"/>
          </ac:spMkLst>
        </pc:spChg>
        <pc:spChg chg="mod">
          <ac:chgData name="João Pedro Sousa Gaspar" userId="d5028388-3bb0-4b30-8288-f1267f4917bb" providerId="ADAL" clId="{E411C0FD-ECC0-451E-8501-EDD14230A6AE}" dt="2023-11-21T11:50:46.921" v="32" actId="403"/>
          <ac:spMkLst>
            <pc:docMk/>
            <pc:sldMk cId="0" sldId="259"/>
            <ac:spMk id="3" creationId="{89C10118-802E-89E9-9F05-2C9B54360071}"/>
          </ac:spMkLst>
        </pc:spChg>
        <pc:spChg chg="add del mod">
          <ac:chgData name="João Pedro Sousa Gaspar" userId="d5028388-3bb0-4b30-8288-f1267f4917bb" providerId="ADAL" clId="{E411C0FD-ECC0-451E-8501-EDD14230A6AE}" dt="2023-11-21T11:50:10.100" v="4" actId="478"/>
          <ac:spMkLst>
            <pc:docMk/>
            <pc:sldMk cId="0" sldId="259"/>
            <ac:spMk id="5" creationId="{F86431E6-AF5B-0947-3999-964720715C9F}"/>
          </ac:spMkLst>
        </pc:spChg>
        <pc:spChg chg="del">
          <ac:chgData name="João Pedro Sousa Gaspar" userId="d5028388-3bb0-4b30-8288-f1267f4917bb" providerId="ADAL" clId="{E411C0FD-ECC0-451E-8501-EDD14230A6AE}" dt="2023-11-21T11:50:00.079" v="1" actId="478"/>
          <ac:spMkLst>
            <pc:docMk/>
            <pc:sldMk cId="0" sldId="259"/>
            <ac:spMk id="1043" creationId="{00000000-0000-0000-0000-000000000000}"/>
          </ac:spMkLst>
        </pc:spChg>
        <pc:spChg chg="mod">
          <ac:chgData name="João Pedro Sousa Gaspar" userId="d5028388-3bb0-4b30-8288-f1267f4917bb" providerId="ADAL" clId="{E411C0FD-ECC0-451E-8501-EDD14230A6AE}" dt="2023-11-21T11:50:23.035" v="19" actId="2711"/>
          <ac:spMkLst>
            <pc:docMk/>
            <pc:sldMk cId="0" sldId="259"/>
            <ac:spMk id="1044" creationId="{00000000-0000-0000-0000-000000000000}"/>
          </ac:spMkLst>
        </pc:spChg>
        <pc:picChg chg="del">
          <ac:chgData name="João Pedro Sousa Gaspar" userId="d5028388-3bb0-4b30-8288-f1267f4917bb" providerId="ADAL" clId="{E411C0FD-ECC0-451E-8501-EDD14230A6AE}" dt="2023-11-21T11:49:58.817" v="0" actId="478"/>
          <ac:picMkLst>
            <pc:docMk/>
            <pc:sldMk cId="0" sldId="259"/>
            <ac:picMk id="73730" creationId="{041FC08A-EC9E-AD37-2616-B2CCF66E7BA0}"/>
          </ac:picMkLst>
        </pc:picChg>
        <pc:picChg chg="del">
          <ac:chgData name="João Pedro Sousa Gaspar" userId="d5028388-3bb0-4b30-8288-f1267f4917bb" providerId="ADAL" clId="{E411C0FD-ECC0-451E-8501-EDD14230A6AE}" dt="2023-11-21T11:50:11.441" v="5" actId="478"/>
          <ac:picMkLst>
            <pc:docMk/>
            <pc:sldMk cId="0" sldId="259"/>
            <ac:picMk id="73732" creationId="{20446646-084C-1054-29FA-2F62290D5CDC}"/>
          </ac:picMkLst>
        </pc:picChg>
        <pc:picChg chg="mod">
          <ac:chgData name="João Pedro Sousa Gaspar" userId="d5028388-3bb0-4b30-8288-f1267f4917bb" providerId="ADAL" clId="{E411C0FD-ECC0-451E-8501-EDD14230A6AE}" dt="2023-11-21T11:50:43.006" v="30" actId="1076"/>
          <ac:picMkLst>
            <pc:docMk/>
            <pc:sldMk cId="0" sldId="259"/>
            <ac:picMk id="73734" creationId="{3A9E5615-6187-2114-5DBE-AFB4047216BD}"/>
          </ac:picMkLst>
        </pc:picChg>
      </pc:sldChg>
      <pc:sldChg chg="del">
        <pc:chgData name="João Pedro Sousa Gaspar" userId="d5028388-3bb0-4b30-8288-f1267f4917bb" providerId="ADAL" clId="{E411C0FD-ECC0-451E-8501-EDD14230A6AE}" dt="2023-11-21T11:51:35.307" v="46" actId="47"/>
        <pc:sldMkLst>
          <pc:docMk/>
          <pc:sldMk cId="0" sldId="260"/>
        </pc:sldMkLst>
      </pc:sldChg>
      <pc:sldChg chg="del">
        <pc:chgData name="João Pedro Sousa Gaspar" userId="d5028388-3bb0-4b30-8288-f1267f4917bb" providerId="ADAL" clId="{E411C0FD-ECC0-451E-8501-EDD14230A6AE}" dt="2023-11-21T11:53:53.154" v="78" actId="47"/>
        <pc:sldMkLst>
          <pc:docMk/>
          <pc:sldMk cId="0" sldId="299"/>
        </pc:sldMkLst>
      </pc:sldChg>
      <pc:sldChg chg="del">
        <pc:chgData name="João Pedro Sousa Gaspar" userId="d5028388-3bb0-4b30-8288-f1267f4917bb" providerId="ADAL" clId="{E411C0FD-ECC0-451E-8501-EDD14230A6AE}" dt="2023-11-21T11:53:53.174" v="79" actId="47"/>
        <pc:sldMkLst>
          <pc:docMk/>
          <pc:sldMk cId="0" sldId="300"/>
        </pc:sldMkLst>
      </pc:sldChg>
      <pc:sldChg chg="del">
        <pc:chgData name="João Pedro Sousa Gaspar" userId="d5028388-3bb0-4b30-8288-f1267f4917bb" providerId="ADAL" clId="{E411C0FD-ECC0-451E-8501-EDD14230A6AE}" dt="2023-11-21T11:53:53.215" v="80" actId="47"/>
        <pc:sldMkLst>
          <pc:docMk/>
          <pc:sldMk cId="0" sldId="301"/>
        </pc:sldMkLst>
      </pc:sldChg>
      <pc:sldChg chg="del">
        <pc:chgData name="João Pedro Sousa Gaspar" userId="d5028388-3bb0-4b30-8288-f1267f4917bb" providerId="ADAL" clId="{E411C0FD-ECC0-451E-8501-EDD14230A6AE}" dt="2023-11-21T11:53:53.237" v="81" actId="47"/>
        <pc:sldMkLst>
          <pc:docMk/>
          <pc:sldMk cId="0" sldId="302"/>
        </pc:sldMkLst>
      </pc:sldChg>
      <pc:sldChg chg="del">
        <pc:chgData name="João Pedro Sousa Gaspar" userId="d5028388-3bb0-4b30-8288-f1267f4917bb" providerId="ADAL" clId="{E411C0FD-ECC0-451E-8501-EDD14230A6AE}" dt="2023-11-21T11:53:53.300" v="82" actId="47"/>
        <pc:sldMkLst>
          <pc:docMk/>
          <pc:sldMk cId="0" sldId="303"/>
        </pc:sldMkLst>
      </pc:sldChg>
      <pc:sldChg chg="del">
        <pc:chgData name="João Pedro Sousa Gaspar" userId="d5028388-3bb0-4b30-8288-f1267f4917bb" providerId="ADAL" clId="{E411C0FD-ECC0-451E-8501-EDD14230A6AE}" dt="2023-11-21T11:53:53.335" v="83" actId="47"/>
        <pc:sldMkLst>
          <pc:docMk/>
          <pc:sldMk cId="0" sldId="304"/>
        </pc:sldMkLst>
      </pc:sldChg>
      <pc:sldChg chg="del">
        <pc:chgData name="João Pedro Sousa Gaspar" userId="d5028388-3bb0-4b30-8288-f1267f4917bb" providerId="ADAL" clId="{E411C0FD-ECC0-451E-8501-EDD14230A6AE}" dt="2023-11-21T11:53:53.872" v="84" actId="47"/>
        <pc:sldMkLst>
          <pc:docMk/>
          <pc:sldMk cId="0" sldId="305"/>
        </pc:sldMkLst>
      </pc:sldChg>
      <pc:sldChg chg="del">
        <pc:chgData name="João Pedro Sousa Gaspar" userId="d5028388-3bb0-4b30-8288-f1267f4917bb" providerId="ADAL" clId="{E411C0FD-ECC0-451E-8501-EDD14230A6AE}" dt="2023-11-21T11:54:02.163" v="108" actId="47"/>
        <pc:sldMkLst>
          <pc:docMk/>
          <pc:sldMk cId="0" sldId="307"/>
        </pc:sldMkLst>
      </pc:sldChg>
      <pc:sldChg chg="del">
        <pc:chgData name="João Pedro Sousa Gaspar" userId="d5028388-3bb0-4b30-8288-f1267f4917bb" providerId="ADAL" clId="{E411C0FD-ECC0-451E-8501-EDD14230A6AE}" dt="2023-11-21T11:50:52.460" v="36" actId="47"/>
        <pc:sldMkLst>
          <pc:docMk/>
          <pc:sldMk cId="1726243214" sldId="308"/>
        </pc:sldMkLst>
      </pc:sldChg>
      <pc:sldChg chg="del">
        <pc:chgData name="João Pedro Sousa Gaspar" userId="d5028388-3bb0-4b30-8288-f1267f4917bb" providerId="ADAL" clId="{E411C0FD-ECC0-451E-8501-EDD14230A6AE}" dt="2023-11-21T11:54:03.031" v="111" actId="47"/>
        <pc:sldMkLst>
          <pc:docMk/>
          <pc:sldMk cId="0" sldId="309"/>
        </pc:sldMkLst>
      </pc:sldChg>
      <pc:sldChg chg="del">
        <pc:chgData name="João Pedro Sousa Gaspar" userId="d5028388-3bb0-4b30-8288-f1267f4917bb" providerId="ADAL" clId="{E411C0FD-ECC0-451E-8501-EDD14230A6AE}" dt="2023-11-21T11:53:51.508" v="57" actId="47"/>
        <pc:sldMkLst>
          <pc:docMk/>
          <pc:sldMk cId="2196215463" sldId="310"/>
        </pc:sldMkLst>
      </pc:sldChg>
      <pc:sldChg chg="del">
        <pc:chgData name="João Pedro Sousa Gaspar" userId="d5028388-3bb0-4b30-8288-f1267f4917bb" providerId="ADAL" clId="{E411C0FD-ECC0-451E-8501-EDD14230A6AE}" dt="2023-11-21T11:54:15.178" v="154" actId="47"/>
        <pc:sldMkLst>
          <pc:docMk/>
          <pc:sldMk cId="2290888225" sldId="311"/>
        </pc:sldMkLst>
      </pc:sldChg>
      <pc:sldChg chg="del">
        <pc:chgData name="João Pedro Sousa Gaspar" userId="d5028388-3bb0-4b30-8288-f1267f4917bb" providerId="ADAL" clId="{E411C0FD-ECC0-451E-8501-EDD14230A6AE}" dt="2023-11-21T11:54:18.179" v="168" actId="47"/>
        <pc:sldMkLst>
          <pc:docMk/>
          <pc:sldMk cId="3254482110" sldId="312"/>
        </pc:sldMkLst>
      </pc:sldChg>
      <pc:sldChg chg="del">
        <pc:chgData name="João Pedro Sousa Gaspar" userId="d5028388-3bb0-4b30-8288-f1267f4917bb" providerId="ADAL" clId="{E411C0FD-ECC0-451E-8501-EDD14230A6AE}" dt="2023-11-21T11:54:02.823" v="110" actId="47"/>
        <pc:sldMkLst>
          <pc:docMk/>
          <pc:sldMk cId="427036339" sldId="313"/>
        </pc:sldMkLst>
      </pc:sldChg>
      <pc:sldChg chg="del">
        <pc:chgData name="João Pedro Sousa Gaspar" userId="d5028388-3bb0-4b30-8288-f1267f4917bb" providerId="ADAL" clId="{E411C0FD-ECC0-451E-8501-EDD14230A6AE}" dt="2023-11-21T11:54:06.837" v="119" actId="47"/>
        <pc:sldMkLst>
          <pc:docMk/>
          <pc:sldMk cId="3166751775" sldId="314"/>
        </pc:sldMkLst>
      </pc:sldChg>
      <pc:sldChg chg="del">
        <pc:chgData name="João Pedro Sousa Gaspar" userId="d5028388-3bb0-4b30-8288-f1267f4917bb" providerId="ADAL" clId="{E411C0FD-ECC0-451E-8501-EDD14230A6AE}" dt="2023-11-21T11:54:07.154" v="129" actId="47"/>
        <pc:sldMkLst>
          <pc:docMk/>
          <pc:sldMk cId="2494075594" sldId="315"/>
        </pc:sldMkLst>
      </pc:sldChg>
      <pc:sldChg chg="del">
        <pc:chgData name="João Pedro Sousa Gaspar" userId="d5028388-3bb0-4b30-8288-f1267f4917bb" providerId="ADAL" clId="{E411C0FD-ECC0-451E-8501-EDD14230A6AE}" dt="2023-11-21T11:54:09.425" v="138" actId="47"/>
        <pc:sldMkLst>
          <pc:docMk/>
          <pc:sldMk cId="1342012025" sldId="316"/>
        </pc:sldMkLst>
      </pc:sldChg>
      <pc:sldChg chg="del">
        <pc:chgData name="João Pedro Sousa Gaspar" userId="d5028388-3bb0-4b30-8288-f1267f4917bb" providerId="ADAL" clId="{E411C0FD-ECC0-451E-8501-EDD14230A6AE}" dt="2023-11-21T11:53:51.658" v="62" actId="47"/>
        <pc:sldMkLst>
          <pc:docMk/>
          <pc:sldMk cId="2193868477" sldId="317"/>
        </pc:sldMkLst>
      </pc:sldChg>
      <pc:sldChg chg="del">
        <pc:chgData name="João Pedro Sousa Gaspar" userId="d5028388-3bb0-4b30-8288-f1267f4917bb" providerId="ADAL" clId="{E411C0FD-ECC0-451E-8501-EDD14230A6AE}" dt="2023-11-21T11:54:01.761" v="107" actId="47"/>
        <pc:sldMkLst>
          <pc:docMk/>
          <pc:sldMk cId="3644464901" sldId="318"/>
        </pc:sldMkLst>
      </pc:sldChg>
      <pc:sldChg chg="del">
        <pc:chgData name="João Pedro Sousa Gaspar" userId="d5028388-3bb0-4b30-8288-f1267f4917bb" providerId="ADAL" clId="{E411C0FD-ECC0-451E-8501-EDD14230A6AE}" dt="2023-11-21T11:54:19.804" v="173" actId="47"/>
        <pc:sldMkLst>
          <pc:docMk/>
          <pc:sldMk cId="650832472" sldId="319"/>
        </pc:sldMkLst>
      </pc:sldChg>
      <pc:sldChg chg="del">
        <pc:chgData name="João Pedro Sousa Gaspar" userId="d5028388-3bb0-4b30-8288-f1267f4917bb" providerId="ADAL" clId="{E411C0FD-ECC0-451E-8501-EDD14230A6AE}" dt="2023-11-21T11:53:45.751" v="52" actId="47"/>
        <pc:sldMkLst>
          <pc:docMk/>
          <pc:sldMk cId="531600105" sldId="320"/>
        </pc:sldMkLst>
      </pc:sldChg>
      <pc:sldChg chg="del">
        <pc:chgData name="João Pedro Sousa Gaspar" userId="d5028388-3bb0-4b30-8288-f1267f4917bb" providerId="ADAL" clId="{E411C0FD-ECC0-451E-8501-EDD14230A6AE}" dt="2023-11-21T11:53:46.176" v="53" actId="47"/>
        <pc:sldMkLst>
          <pc:docMk/>
          <pc:sldMk cId="2143176837" sldId="321"/>
        </pc:sldMkLst>
      </pc:sldChg>
      <pc:sldChg chg="del">
        <pc:chgData name="João Pedro Sousa Gaspar" userId="d5028388-3bb0-4b30-8288-f1267f4917bb" providerId="ADAL" clId="{E411C0FD-ECC0-451E-8501-EDD14230A6AE}" dt="2023-11-21T11:53:46.814" v="54" actId="47"/>
        <pc:sldMkLst>
          <pc:docMk/>
          <pc:sldMk cId="1591330826" sldId="322"/>
        </pc:sldMkLst>
      </pc:sldChg>
      <pc:sldChg chg="del">
        <pc:chgData name="João Pedro Sousa Gaspar" userId="d5028388-3bb0-4b30-8288-f1267f4917bb" providerId="ADAL" clId="{E411C0FD-ECC0-451E-8501-EDD14230A6AE}" dt="2023-11-21T11:53:49.865" v="55" actId="47"/>
        <pc:sldMkLst>
          <pc:docMk/>
          <pc:sldMk cId="1777736729" sldId="323"/>
        </pc:sldMkLst>
      </pc:sldChg>
      <pc:sldChg chg="del">
        <pc:chgData name="João Pedro Sousa Gaspar" userId="d5028388-3bb0-4b30-8288-f1267f4917bb" providerId="ADAL" clId="{E411C0FD-ECC0-451E-8501-EDD14230A6AE}" dt="2023-11-21T11:53:50.992" v="56" actId="47"/>
        <pc:sldMkLst>
          <pc:docMk/>
          <pc:sldMk cId="58383131" sldId="324"/>
        </pc:sldMkLst>
      </pc:sldChg>
      <pc:sldChg chg="del">
        <pc:chgData name="João Pedro Sousa Gaspar" userId="d5028388-3bb0-4b30-8288-f1267f4917bb" providerId="ADAL" clId="{E411C0FD-ECC0-451E-8501-EDD14230A6AE}" dt="2023-11-21T11:54:09.655" v="139" actId="47"/>
        <pc:sldMkLst>
          <pc:docMk/>
          <pc:sldMk cId="0" sldId="325"/>
        </pc:sldMkLst>
      </pc:sldChg>
      <pc:sldChg chg="del">
        <pc:chgData name="João Pedro Sousa Gaspar" userId="d5028388-3bb0-4b30-8288-f1267f4917bb" providerId="ADAL" clId="{E411C0FD-ECC0-451E-8501-EDD14230A6AE}" dt="2023-11-21T11:54:09.838" v="140" actId="47"/>
        <pc:sldMkLst>
          <pc:docMk/>
          <pc:sldMk cId="0" sldId="326"/>
        </pc:sldMkLst>
      </pc:sldChg>
      <pc:sldChg chg="del">
        <pc:chgData name="João Pedro Sousa Gaspar" userId="d5028388-3bb0-4b30-8288-f1267f4917bb" providerId="ADAL" clId="{E411C0FD-ECC0-451E-8501-EDD14230A6AE}" dt="2023-11-21T11:53:44.713" v="50" actId="47"/>
        <pc:sldMkLst>
          <pc:docMk/>
          <pc:sldMk cId="1360043340" sldId="327"/>
        </pc:sldMkLst>
      </pc:sldChg>
      <pc:sldChg chg="del">
        <pc:chgData name="João Pedro Sousa Gaspar" userId="d5028388-3bb0-4b30-8288-f1267f4917bb" providerId="ADAL" clId="{E411C0FD-ECC0-451E-8501-EDD14230A6AE}" dt="2023-11-21T11:53:51.596" v="60" actId="47"/>
        <pc:sldMkLst>
          <pc:docMk/>
          <pc:sldMk cId="2687538578" sldId="328"/>
        </pc:sldMkLst>
      </pc:sldChg>
      <pc:sldChg chg="del">
        <pc:chgData name="João Pedro Sousa Gaspar" userId="d5028388-3bb0-4b30-8288-f1267f4917bb" providerId="ADAL" clId="{E411C0FD-ECC0-451E-8501-EDD14230A6AE}" dt="2023-11-21T11:53:44.505" v="49" actId="47"/>
        <pc:sldMkLst>
          <pc:docMk/>
          <pc:sldMk cId="2163306242" sldId="329"/>
        </pc:sldMkLst>
      </pc:sldChg>
      <pc:sldChg chg="del">
        <pc:chgData name="João Pedro Sousa Gaspar" userId="d5028388-3bb0-4b30-8288-f1267f4917bb" providerId="ADAL" clId="{E411C0FD-ECC0-451E-8501-EDD14230A6AE}" dt="2023-11-21T11:53:45.273" v="51" actId="47"/>
        <pc:sldMkLst>
          <pc:docMk/>
          <pc:sldMk cId="1136803458" sldId="330"/>
        </pc:sldMkLst>
      </pc:sldChg>
      <pc:sldChg chg="del">
        <pc:chgData name="João Pedro Sousa Gaspar" userId="d5028388-3bb0-4b30-8288-f1267f4917bb" providerId="ADAL" clId="{E411C0FD-ECC0-451E-8501-EDD14230A6AE}" dt="2023-11-21T11:53:51.634" v="61" actId="47"/>
        <pc:sldMkLst>
          <pc:docMk/>
          <pc:sldMk cId="2259477280" sldId="331"/>
        </pc:sldMkLst>
      </pc:sldChg>
      <pc:sldChg chg="del">
        <pc:chgData name="João Pedro Sousa Gaspar" userId="d5028388-3bb0-4b30-8288-f1267f4917bb" providerId="ADAL" clId="{E411C0FD-ECC0-451E-8501-EDD14230A6AE}" dt="2023-11-21T11:54:19.225" v="171" actId="47"/>
        <pc:sldMkLst>
          <pc:docMk/>
          <pc:sldMk cId="3995536312" sldId="332"/>
        </pc:sldMkLst>
      </pc:sldChg>
      <pc:sldChg chg="del">
        <pc:chgData name="João Pedro Sousa Gaspar" userId="d5028388-3bb0-4b30-8288-f1267f4917bb" providerId="ADAL" clId="{E411C0FD-ECC0-451E-8501-EDD14230A6AE}" dt="2023-11-21T11:54:04.577" v="115" actId="47"/>
        <pc:sldMkLst>
          <pc:docMk/>
          <pc:sldMk cId="1991613722" sldId="333"/>
        </pc:sldMkLst>
      </pc:sldChg>
      <pc:sldChg chg="del">
        <pc:chgData name="João Pedro Sousa Gaspar" userId="d5028388-3bb0-4b30-8288-f1267f4917bb" providerId="ADAL" clId="{E411C0FD-ECC0-451E-8501-EDD14230A6AE}" dt="2023-11-21T11:54:19.554" v="172" actId="47"/>
        <pc:sldMkLst>
          <pc:docMk/>
          <pc:sldMk cId="3228415821" sldId="334"/>
        </pc:sldMkLst>
      </pc:sldChg>
      <pc:sldChg chg="del">
        <pc:chgData name="João Pedro Sousa Gaspar" userId="d5028388-3bb0-4b30-8288-f1267f4917bb" providerId="ADAL" clId="{E411C0FD-ECC0-451E-8501-EDD14230A6AE}" dt="2023-11-21T11:54:05.741" v="116" actId="47"/>
        <pc:sldMkLst>
          <pc:docMk/>
          <pc:sldMk cId="3889212634" sldId="335"/>
        </pc:sldMkLst>
      </pc:sldChg>
      <pc:sldChg chg="del">
        <pc:chgData name="João Pedro Sousa Gaspar" userId="d5028388-3bb0-4b30-8288-f1267f4917bb" providerId="ADAL" clId="{E411C0FD-ECC0-451E-8501-EDD14230A6AE}" dt="2023-11-21T11:54:06.283" v="117" actId="47"/>
        <pc:sldMkLst>
          <pc:docMk/>
          <pc:sldMk cId="665656668" sldId="336"/>
        </pc:sldMkLst>
      </pc:sldChg>
      <pc:sldChg chg="del">
        <pc:chgData name="João Pedro Sousa Gaspar" userId="d5028388-3bb0-4b30-8288-f1267f4917bb" providerId="ADAL" clId="{E411C0FD-ECC0-451E-8501-EDD14230A6AE}" dt="2023-11-21T11:54:07.028" v="125" actId="47"/>
        <pc:sldMkLst>
          <pc:docMk/>
          <pc:sldMk cId="973677905" sldId="338"/>
        </pc:sldMkLst>
      </pc:sldChg>
      <pc:sldChg chg="del">
        <pc:chgData name="João Pedro Sousa Gaspar" userId="d5028388-3bb0-4b30-8288-f1267f4917bb" providerId="ADAL" clId="{E411C0FD-ECC0-451E-8501-EDD14230A6AE}" dt="2023-11-21T11:54:07.054" v="126" actId="47"/>
        <pc:sldMkLst>
          <pc:docMk/>
          <pc:sldMk cId="2224217930" sldId="339"/>
        </pc:sldMkLst>
      </pc:sldChg>
      <pc:sldChg chg="del">
        <pc:chgData name="João Pedro Sousa Gaspar" userId="d5028388-3bb0-4b30-8288-f1267f4917bb" providerId="ADAL" clId="{E411C0FD-ECC0-451E-8501-EDD14230A6AE}" dt="2023-11-21T11:54:07.119" v="128" actId="47"/>
        <pc:sldMkLst>
          <pc:docMk/>
          <pc:sldMk cId="4231656985" sldId="340"/>
        </pc:sldMkLst>
      </pc:sldChg>
      <pc:sldChg chg="del">
        <pc:chgData name="João Pedro Sousa Gaspar" userId="d5028388-3bb0-4b30-8288-f1267f4917bb" providerId="ADAL" clId="{E411C0FD-ECC0-451E-8501-EDD14230A6AE}" dt="2023-11-21T11:54:07.001" v="124" actId="47"/>
        <pc:sldMkLst>
          <pc:docMk/>
          <pc:sldMk cId="3562639138" sldId="341"/>
        </pc:sldMkLst>
      </pc:sldChg>
      <pc:sldChg chg="del">
        <pc:chgData name="João Pedro Sousa Gaspar" userId="d5028388-3bb0-4b30-8288-f1267f4917bb" providerId="ADAL" clId="{E411C0FD-ECC0-451E-8501-EDD14230A6AE}" dt="2023-11-21T11:54:07.087" v="127" actId="47"/>
        <pc:sldMkLst>
          <pc:docMk/>
          <pc:sldMk cId="2988444319" sldId="342"/>
        </pc:sldMkLst>
      </pc:sldChg>
      <pc:sldChg chg="del">
        <pc:chgData name="João Pedro Sousa Gaspar" userId="d5028388-3bb0-4b30-8288-f1267f4917bb" providerId="ADAL" clId="{E411C0FD-ECC0-451E-8501-EDD14230A6AE}" dt="2023-11-21T11:54:08.356" v="134" actId="47"/>
        <pc:sldMkLst>
          <pc:docMk/>
          <pc:sldMk cId="3499119293" sldId="343"/>
        </pc:sldMkLst>
      </pc:sldChg>
      <pc:sldChg chg="del">
        <pc:chgData name="João Pedro Sousa Gaspar" userId="d5028388-3bb0-4b30-8288-f1267f4917bb" providerId="ADAL" clId="{E411C0FD-ECC0-451E-8501-EDD14230A6AE}" dt="2023-11-21T11:54:08.443" v="136" actId="47"/>
        <pc:sldMkLst>
          <pc:docMk/>
          <pc:sldMk cId="3459105028" sldId="344"/>
        </pc:sldMkLst>
      </pc:sldChg>
      <pc:sldChg chg="del">
        <pc:chgData name="João Pedro Sousa Gaspar" userId="d5028388-3bb0-4b30-8288-f1267f4917bb" providerId="ADAL" clId="{E411C0FD-ECC0-451E-8501-EDD14230A6AE}" dt="2023-11-21T11:54:08.372" v="135" actId="47"/>
        <pc:sldMkLst>
          <pc:docMk/>
          <pc:sldMk cId="341946971" sldId="345"/>
        </pc:sldMkLst>
      </pc:sldChg>
      <pc:sldChg chg="del">
        <pc:chgData name="João Pedro Sousa Gaspar" userId="d5028388-3bb0-4b30-8288-f1267f4917bb" providerId="ADAL" clId="{E411C0FD-ECC0-451E-8501-EDD14230A6AE}" dt="2023-11-21T11:54:08.871" v="137" actId="47"/>
        <pc:sldMkLst>
          <pc:docMk/>
          <pc:sldMk cId="1563361575" sldId="346"/>
        </pc:sldMkLst>
      </pc:sldChg>
      <pc:sldChg chg="del">
        <pc:chgData name="João Pedro Sousa Gaspar" userId="d5028388-3bb0-4b30-8288-f1267f4917bb" providerId="ADAL" clId="{E411C0FD-ECC0-451E-8501-EDD14230A6AE}" dt="2023-11-21T11:53:54.376" v="85" actId="47"/>
        <pc:sldMkLst>
          <pc:docMk/>
          <pc:sldMk cId="3155415963" sldId="347"/>
        </pc:sldMkLst>
      </pc:sldChg>
      <pc:sldChg chg="del">
        <pc:chgData name="João Pedro Sousa Gaspar" userId="d5028388-3bb0-4b30-8288-f1267f4917bb" providerId="ADAL" clId="{E411C0FD-ECC0-451E-8501-EDD14230A6AE}" dt="2023-11-21T11:53:54.414" v="86" actId="47"/>
        <pc:sldMkLst>
          <pc:docMk/>
          <pc:sldMk cId="3921022354" sldId="348"/>
        </pc:sldMkLst>
      </pc:sldChg>
      <pc:sldChg chg="del">
        <pc:chgData name="João Pedro Sousa Gaspar" userId="d5028388-3bb0-4b30-8288-f1267f4917bb" providerId="ADAL" clId="{E411C0FD-ECC0-451E-8501-EDD14230A6AE}" dt="2023-11-21T11:53:55.492" v="87" actId="47"/>
        <pc:sldMkLst>
          <pc:docMk/>
          <pc:sldMk cId="2617040940" sldId="349"/>
        </pc:sldMkLst>
      </pc:sldChg>
      <pc:sldChg chg="del">
        <pc:chgData name="João Pedro Sousa Gaspar" userId="d5028388-3bb0-4b30-8288-f1267f4917bb" providerId="ADAL" clId="{E411C0FD-ECC0-451E-8501-EDD14230A6AE}" dt="2023-11-21T11:53:56.064" v="88" actId="47"/>
        <pc:sldMkLst>
          <pc:docMk/>
          <pc:sldMk cId="967568055" sldId="350"/>
        </pc:sldMkLst>
      </pc:sldChg>
      <pc:sldChg chg="del">
        <pc:chgData name="João Pedro Sousa Gaspar" userId="d5028388-3bb0-4b30-8288-f1267f4917bb" providerId="ADAL" clId="{E411C0FD-ECC0-451E-8501-EDD14230A6AE}" dt="2023-11-21T11:53:56.653" v="91" actId="47"/>
        <pc:sldMkLst>
          <pc:docMk/>
          <pc:sldMk cId="316623875" sldId="351"/>
        </pc:sldMkLst>
      </pc:sldChg>
      <pc:sldChg chg="del">
        <pc:chgData name="João Pedro Sousa Gaspar" userId="d5028388-3bb0-4b30-8288-f1267f4917bb" providerId="ADAL" clId="{E411C0FD-ECC0-451E-8501-EDD14230A6AE}" dt="2023-11-21T11:53:57.271" v="92" actId="47"/>
        <pc:sldMkLst>
          <pc:docMk/>
          <pc:sldMk cId="1931572075" sldId="352"/>
        </pc:sldMkLst>
      </pc:sldChg>
      <pc:sldChg chg="del">
        <pc:chgData name="João Pedro Sousa Gaspar" userId="d5028388-3bb0-4b30-8288-f1267f4917bb" providerId="ADAL" clId="{E411C0FD-ECC0-451E-8501-EDD14230A6AE}" dt="2023-11-21T11:53:56.288" v="89" actId="47"/>
        <pc:sldMkLst>
          <pc:docMk/>
          <pc:sldMk cId="2371260556" sldId="353"/>
        </pc:sldMkLst>
      </pc:sldChg>
      <pc:sldChg chg="del">
        <pc:chgData name="João Pedro Sousa Gaspar" userId="d5028388-3bb0-4b30-8288-f1267f4917bb" providerId="ADAL" clId="{E411C0FD-ECC0-451E-8501-EDD14230A6AE}" dt="2023-11-21T11:53:57.643" v="93" actId="47"/>
        <pc:sldMkLst>
          <pc:docMk/>
          <pc:sldMk cId="4252564643" sldId="354"/>
        </pc:sldMkLst>
      </pc:sldChg>
      <pc:sldChg chg="del">
        <pc:chgData name="João Pedro Sousa Gaspar" userId="d5028388-3bb0-4b30-8288-f1267f4917bb" providerId="ADAL" clId="{E411C0FD-ECC0-451E-8501-EDD14230A6AE}" dt="2023-11-21T11:53:57.981" v="94" actId="47"/>
        <pc:sldMkLst>
          <pc:docMk/>
          <pc:sldMk cId="3401980130" sldId="355"/>
        </pc:sldMkLst>
      </pc:sldChg>
      <pc:sldChg chg="del">
        <pc:chgData name="João Pedro Sousa Gaspar" userId="d5028388-3bb0-4b30-8288-f1267f4917bb" providerId="ADAL" clId="{E411C0FD-ECC0-451E-8501-EDD14230A6AE}" dt="2023-11-21T11:53:56.466" v="90" actId="47"/>
        <pc:sldMkLst>
          <pc:docMk/>
          <pc:sldMk cId="1259498274" sldId="356"/>
        </pc:sldMkLst>
      </pc:sldChg>
      <pc:sldChg chg="del">
        <pc:chgData name="João Pedro Sousa Gaspar" userId="d5028388-3bb0-4b30-8288-f1267f4917bb" providerId="ADAL" clId="{E411C0FD-ECC0-451E-8501-EDD14230A6AE}" dt="2023-11-21T11:53:58.739" v="95" actId="47"/>
        <pc:sldMkLst>
          <pc:docMk/>
          <pc:sldMk cId="490203693" sldId="357"/>
        </pc:sldMkLst>
      </pc:sldChg>
      <pc:sldChg chg="del">
        <pc:chgData name="João Pedro Sousa Gaspar" userId="d5028388-3bb0-4b30-8288-f1267f4917bb" providerId="ADAL" clId="{E411C0FD-ECC0-451E-8501-EDD14230A6AE}" dt="2023-11-21T11:53:59.840" v="96" actId="47"/>
        <pc:sldMkLst>
          <pc:docMk/>
          <pc:sldMk cId="3983302497" sldId="358"/>
        </pc:sldMkLst>
      </pc:sldChg>
      <pc:sldChg chg="del">
        <pc:chgData name="João Pedro Sousa Gaspar" userId="d5028388-3bb0-4b30-8288-f1267f4917bb" providerId="ADAL" clId="{E411C0FD-ECC0-451E-8501-EDD14230A6AE}" dt="2023-11-21T11:54:00.350" v="97" actId="47"/>
        <pc:sldMkLst>
          <pc:docMk/>
          <pc:sldMk cId="3262478388" sldId="359"/>
        </pc:sldMkLst>
      </pc:sldChg>
      <pc:sldChg chg="del">
        <pc:chgData name="João Pedro Sousa Gaspar" userId="d5028388-3bb0-4b30-8288-f1267f4917bb" providerId="ADAL" clId="{E411C0FD-ECC0-451E-8501-EDD14230A6AE}" dt="2023-11-21T11:54:00.385" v="98" actId="47"/>
        <pc:sldMkLst>
          <pc:docMk/>
          <pc:sldMk cId="1351681147" sldId="360"/>
        </pc:sldMkLst>
      </pc:sldChg>
      <pc:sldChg chg="del">
        <pc:chgData name="João Pedro Sousa Gaspar" userId="d5028388-3bb0-4b30-8288-f1267f4917bb" providerId="ADAL" clId="{E411C0FD-ECC0-451E-8501-EDD14230A6AE}" dt="2023-11-21T11:54:00.429" v="99" actId="47"/>
        <pc:sldMkLst>
          <pc:docMk/>
          <pc:sldMk cId="3619265297" sldId="361"/>
        </pc:sldMkLst>
      </pc:sldChg>
      <pc:sldChg chg="del">
        <pc:chgData name="João Pedro Sousa Gaspar" userId="d5028388-3bb0-4b30-8288-f1267f4917bb" providerId="ADAL" clId="{E411C0FD-ECC0-451E-8501-EDD14230A6AE}" dt="2023-11-21T11:54:00.447" v="100" actId="47"/>
        <pc:sldMkLst>
          <pc:docMk/>
          <pc:sldMk cId="2334454588" sldId="362"/>
        </pc:sldMkLst>
      </pc:sldChg>
      <pc:sldChg chg="del">
        <pc:chgData name="João Pedro Sousa Gaspar" userId="d5028388-3bb0-4b30-8288-f1267f4917bb" providerId="ADAL" clId="{E411C0FD-ECC0-451E-8501-EDD14230A6AE}" dt="2023-11-21T11:54:00.623" v="105" actId="47"/>
        <pc:sldMkLst>
          <pc:docMk/>
          <pc:sldMk cId="909098225" sldId="363"/>
        </pc:sldMkLst>
      </pc:sldChg>
      <pc:sldChg chg="del">
        <pc:chgData name="João Pedro Sousa Gaspar" userId="d5028388-3bb0-4b30-8288-f1267f4917bb" providerId="ADAL" clId="{E411C0FD-ECC0-451E-8501-EDD14230A6AE}" dt="2023-11-21T11:54:00.494" v="101" actId="47"/>
        <pc:sldMkLst>
          <pc:docMk/>
          <pc:sldMk cId="108058115" sldId="364"/>
        </pc:sldMkLst>
      </pc:sldChg>
      <pc:sldChg chg="del">
        <pc:chgData name="João Pedro Sousa Gaspar" userId="d5028388-3bb0-4b30-8288-f1267f4917bb" providerId="ADAL" clId="{E411C0FD-ECC0-451E-8501-EDD14230A6AE}" dt="2023-11-21T11:54:00.520" v="102" actId="47"/>
        <pc:sldMkLst>
          <pc:docMk/>
          <pc:sldMk cId="296298350" sldId="365"/>
        </pc:sldMkLst>
      </pc:sldChg>
      <pc:sldChg chg="del">
        <pc:chgData name="João Pedro Sousa Gaspar" userId="d5028388-3bb0-4b30-8288-f1267f4917bb" providerId="ADAL" clId="{E411C0FD-ECC0-451E-8501-EDD14230A6AE}" dt="2023-11-21T11:54:00.553" v="103" actId="47"/>
        <pc:sldMkLst>
          <pc:docMk/>
          <pc:sldMk cId="3831026754" sldId="366"/>
        </pc:sldMkLst>
      </pc:sldChg>
      <pc:sldChg chg="del">
        <pc:chgData name="João Pedro Sousa Gaspar" userId="d5028388-3bb0-4b30-8288-f1267f4917bb" providerId="ADAL" clId="{E411C0FD-ECC0-451E-8501-EDD14230A6AE}" dt="2023-11-21T11:54:01.230" v="106" actId="47"/>
        <pc:sldMkLst>
          <pc:docMk/>
          <pc:sldMk cId="3687880716" sldId="367"/>
        </pc:sldMkLst>
      </pc:sldChg>
      <pc:sldChg chg="del">
        <pc:chgData name="João Pedro Sousa Gaspar" userId="d5028388-3bb0-4b30-8288-f1267f4917bb" providerId="ADAL" clId="{E411C0FD-ECC0-451E-8501-EDD14230A6AE}" dt="2023-11-21T11:54:00.600" v="104" actId="47"/>
        <pc:sldMkLst>
          <pc:docMk/>
          <pc:sldMk cId="3898372764" sldId="368"/>
        </pc:sldMkLst>
      </pc:sldChg>
      <pc:sldChg chg="del">
        <pc:chgData name="João Pedro Sousa Gaspar" userId="d5028388-3bb0-4b30-8288-f1267f4917bb" providerId="ADAL" clId="{E411C0FD-ECC0-451E-8501-EDD14230A6AE}" dt="2023-11-21T11:54:10.008" v="141" actId="47"/>
        <pc:sldMkLst>
          <pc:docMk/>
          <pc:sldMk cId="270494434" sldId="369"/>
        </pc:sldMkLst>
      </pc:sldChg>
      <pc:sldChg chg="del">
        <pc:chgData name="João Pedro Sousa Gaspar" userId="d5028388-3bb0-4b30-8288-f1267f4917bb" providerId="ADAL" clId="{E411C0FD-ECC0-451E-8501-EDD14230A6AE}" dt="2023-11-21T11:54:10.704" v="142" actId="47"/>
        <pc:sldMkLst>
          <pc:docMk/>
          <pc:sldMk cId="481677432" sldId="370"/>
        </pc:sldMkLst>
      </pc:sldChg>
      <pc:sldChg chg="del">
        <pc:chgData name="João Pedro Sousa Gaspar" userId="d5028388-3bb0-4b30-8288-f1267f4917bb" providerId="ADAL" clId="{E411C0FD-ECC0-451E-8501-EDD14230A6AE}" dt="2023-11-21T11:54:14.534" v="149" actId="47"/>
        <pc:sldMkLst>
          <pc:docMk/>
          <pc:sldMk cId="3393776322" sldId="371"/>
        </pc:sldMkLst>
      </pc:sldChg>
      <pc:sldChg chg="del">
        <pc:chgData name="João Pedro Sousa Gaspar" userId="d5028388-3bb0-4b30-8288-f1267f4917bb" providerId="ADAL" clId="{E411C0FD-ECC0-451E-8501-EDD14230A6AE}" dt="2023-11-21T11:54:11.199" v="143" actId="47"/>
        <pc:sldMkLst>
          <pc:docMk/>
          <pc:sldMk cId="3624624965" sldId="372"/>
        </pc:sldMkLst>
      </pc:sldChg>
      <pc:sldChg chg="del">
        <pc:chgData name="João Pedro Sousa Gaspar" userId="d5028388-3bb0-4b30-8288-f1267f4917bb" providerId="ADAL" clId="{E411C0FD-ECC0-451E-8501-EDD14230A6AE}" dt="2023-11-21T11:54:14.564" v="150" actId="47"/>
        <pc:sldMkLst>
          <pc:docMk/>
          <pc:sldMk cId="1745311020" sldId="373"/>
        </pc:sldMkLst>
      </pc:sldChg>
      <pc:sldChg chg="del">
        <pc:chgData name="João Pedro Sousa Gaspar" userId="d5028388-3bb0-4b30-8288-f1267f4917bb" providerId="ADAL" clId="{E411C0FD-ECC0-451E-8501-EDD14230A6AE}" dt="2023-11-21T11:54:14.593" v="151" actId="47"/>
        <pc:sldMkLst>
          <pc:docMk/>
          <pc:sldMk cId="438999814" sldId="374"/>
        </pc:sldMkLst>
      </pc:sldChg>
      <pc:sldChg chg="del">
        <pc:chgData name="João Pedro Sousa Gaspar" userId="d5028388-3bb0-4b30-8288-f1267f4917bb" providerId="ADAL" clId="{E411C0FD-ECC0-451E-8501-EDD14230A6AE}" dt="2023-11-21T11:54:14.626" v="152" actId="47"/>
        <pc:sldMkLst>
          <pc:docMk/>
          <pc:sldMk cId="3873707997" sldId="375"/>
        </pc:sldMkLst>
      </pc:sldChg>
      <pc:sldChg chg="del">
        <pc:chgData name="João Pedro Sousa Gaspar" userId="d5028388-3bb0-4b30-8288-f1267f4917bb" providerId="ADAL" clId="{E411C0FD-ECC0-451E-8501-EDD14230A6AE}" dt="2023-11-21T11:54:14.659" v="153" actId="47"/>
        <pc:sldMkLst>
          <pc:docMk/>
          <pc:sldMk cId="2857473035" sldId="376"/>
        </pc:sldMkLst>
      </pc:sldChg>
      <pc:sldChg chg="del">
        <pc:chgData name="João Pedro Sousa Gaspar" userId="d5028388-3bb0-4b30-8288-f1267f4917bb" providerId="ADAL" clId="{E411C0FD-ECC0-451E-8501-EDD14230A6AE}" dt="2023-11-21T11:54:02.601" v="109" actId="47"/>
        <pc:sldMkLst>
          <pc:docMk/>
          <pc:sldMk cId="984513808" sldId="377"/>
        </pc:sldMkLst>
      </pc:sldChg>
      <pc:sldChg chg="del">
        <pc:chgData name="João Pedro Sousa Gaspar" userId="d5028388-3bb0-4b30-8288-f1267f4917bb" providerId="ADAL" clId="{E411C0FD-ECC0-451E-8501-EDD14230A6AE}" dt="2023-11-21T11:50:51.255" v="34" actId="47"/>
        <pc:sldMkLst>
          <pc:docMk/>
          <pc:sldMk cId="3326975103" sldId="378"/>
        </pc:sldMkLst>
      </pc:sldChg>
      <pc:sldChg chg="del">
        <pc:chgData name="João Pedro Sousa Gaspar" userId="d5028388-3bb0-4b30-8288-f1267f4917bb" providerId="ADAL" clId="{E411C0FD-ECC0-451E-8501-EDD14230A6AE}" dt="2023-11-21T11:50:48.637" v="33" actId="47"/>
        <pc:sldMkLst>
          <pc:docMk/>
          <pc:sldMk cId="28927147" sldId="379"/>
        </pc:sldMkLst>
      </pc:sldChg>
      <pc:sldChg chg="addSp delSp modSp">
        <pc:chgData name="João Pedro Sousa Gaspar" userId="d5028388-3bb0-4b30-8288-f1267f4917bb" providerId="ADAL" clId="{E411C0FD-ECC0-451E-8501-EDD14230A6AE}" dt="2023-11-21T11:58:17.225" v="222" actId="1076"/>
        <pc:sldMkLst>
          <pc:docMk/>
          <pc:sldMk cId="858839025" sldId="380"/>
        </pc:sldMkLst>
        <pc:spChg chg="add">
          <ac:chgData name="João Pedro Sousa Gaspar" userId="d5028388-3bb0-4b30-8288-f1267f4917bb" providerId="ADAL" clId="{E411C0FD-ECC0-451E-8501-EDD14230A6AE}" dt="2023-11-21T11:57:24.875" v="208"/>
          <ac:spMkLst>
            <pc:docMk/>
            <pc:sldMk cId="858839025" sldId="380"/>
            <ac:spMk id="2" creationId="{EDB1F3D3-FF35-6884-B326-4F91CA192000}"/>
          </ac:spMkLst>
        </pc:spChg>
        <pc:spChg chg="add del mod">
          <ac:chgData name="João Pedro Sousa Gaspar" userId="d5028388-3bb0-4b30-8288-f1267f4917bb" providerId="ADAL" clId="{E411C0FD-ECC0-451E-8501-EDD14230A6AE}" dt="2023-11-21T11:57:29.269" v="210"/>
          <ac:spMkLst>
            <pc:docMk/>
            <pc:sldMk cId="858839025" sldId="380"/>
            <ac:spMk id="3" creationId="{8C525A39-36F4-3C26-B631-1F0B94F0134B}"/>
          </ac:spMkLst>
        </pc:spChg>
        <pc:spChg chg="add del mod">
          <ac:chgData name="João Pedro Sousa Gaspar" userId="d5028388-3bb0-4b30-8288-f1267f4917bb" providerId="ADAL" clId="{E411C0FD-ECC0-451E-8501-EDD14230A6AE}" dt="2023-11-21T11:57:35.524" v="212"/>
          <ac:spMkLst>
            <pc:docMk/>
            <pc:sldMk cId="858839025" sldId="380"/>
            <ac:spMk id="5" creationId="{B8DE9161-3AF4-F519-52AC-096EA3C78613}"/>
          </ac:spMkLst>
        </pc:spChg>
        <pc:picChg chg="mod">
          <ac:chgData name="João Pedro Sousa Gaspar" userId="d5028388-3bb0-4b30-8288-f1267f4917bb" providerId="ADAL" clId="{E411C0FD-ECC0-451E-8501-EDD14230A6AE}" dt="2023-11-21T11:58:16.250" v="221" actId="14100"/>
          <ac:picMkLst>
            <pc:docMk/>
            <pc:sldMk cId="858839025" sldId="380"/>
            <ac:picMk id="4" creationId="{1E270543-F961-18EC-FEC6-607622E60454}"/>
          </ac:picMkLst>
        </pc:picChg>
        <pc:picChg chg="del">
          <ac:chgData name="João Pedro Sousa Gaspar" userId="d5028388-3bb0-4b30-8288-f1267f4917bb" providerId="ADAL" clId="{E411C0FD-ECC0-451E-8501-EDD14230A6AE}" dt="2023-11-21T11:55:55.755" v="183" actId="478"/>
          <ac:picMkLst>
            <pc:docMk/>
            <pc:sldMk cId="858839025" sldId="380"/>
            <ac:picMk id="9" creationId="{4B478F0C-3D18-94A7-830A-49209342BE87}"/>
          </ac:picMkLst>
        </pc:picChg>
        <pc:picChg chg="add del mod">
          <ac:chgData name="João Pedro Sousa Gaspar" userId="d5028388-3bb0-4b30-8288-f1267f4917bb" providerId="ADAL" clId="{E411C0FD-ECC0-451E-8501-EDD14230A6AE}" dt="2023-11-21T11:56:17.369" v="189" actId="21"/>
          <ac:picMkLst>
            <pc:docMk/>
            <pc:sldMk cId="858839025" sldId="380"/>
            <ac:picMk id="2050" creationId="{203207EC-0632-317D-9F27-82FCFDC58F75}"/>
          </ac:picMkLst>
        </pc:picChg>
        <pc:picChg chg="add mod">
          <ac:chgData name="João Pedro Sousa Gaspar" userId="d5028388-3bb0-4b30-8288-f1267f4917bb" providerId="ADAL" clId="{E411C0FD-ECC0-451E-8501-EDD14230A6AE}" dt="2023-11-21T11:57:08.744" v="206" actId="1076"/>
          <ac:picMkLst>
            <pc:docMk/>
            <pc:sldMk cId="858839025" sldId="380"/>
            <ac:picMk id="2052" creationId="{87EE3849-5C7C-B232-2F56-17A3CACD2C83}"/>
          </ac:picMkLst>
        </pc:picChg>
        <pc:picChg chg="add mod">
          <ac:chgData name="João Pedro Sousa Gaspar" userId="d5028388-3bb0-4b30-8288-f1267f4917bb" providerId="ADAL" clId="{E411C0FD-ECC0-451E-8501-EDD14230A6AE}" dt="2023-11-21T11:58:13.377" v="219" actId="1076"/>
          <ac:picMkLst>
            <pc:docMk/>
            <pc:sldMk cId="858839025" sldId="380"/>
            <ac:picMk id="2060" creationId="{C2916078-8230-C712-2674-D0DDE14B7F55}"/>
          </ac:picMkLst>
        </pc:picChg>
        <pc:picChg chg="add mod">
          <ac:chgData name="João Pedro Sousa Gaspar" userId="d5028388-3bb0-4b30-8288-f1267f4917bb" providerId="ADAL" clId="{E411C0FD-ECC0-451E-8501-EDD14230A6AE}" dt="2023-11-21T11:58:17.225" v="222" actId="1076"/>
          <ac:picMkLst>
            <pc:docMk/>
            <pc:sldMk cId="858839025" sldId="380"/>
            <ac:picMk id="2062" creationId="{323CC631-3BE5-110F-00FE-87098D9DAD3C}"/>
          </ac:picMkLst>
        </pc:picChg>
      </pc:sldChg>
      <pc:sldChg chg="ord">
        <pc:chgData name="João Pedro Sousa Gaspar" userId="d5028388-3bb0-4b30-8288-f1267f4917bb" providerId="ADAL" clId="{E411C0FD-ECC0-451E-8501-EDD14230A6AE}" dt="2023-11-21T11:53:36.304" v="48"/>
        <pc:sldMkLst>
          <pc:docMk/>
          <pc:sldMk cId="1586295673" sldId="381"/>
        </pc:sldMkLst>
      </pc:sldChg>
      <pc:sldChg chg="ord">
        <pc:chgData name="João Pedro Sousa Gaspar" userId="d5028388-3bb0-4b30-8288-f1267f4917bb" providerId="ADAL" clId="{E411C0FD-ECC0-451E-8501-EDD14230A6AE}" dt="2023-11-21T14:34:19.613" v="229"/>
        <pc:sldMkLst>
          <pc:docMk/>
          <pc:sldMk cId="1836955964" sldId="383"/>
        </pc:sldMkLst>
      </pc:sldChg>
      <pc:sldChg chg="addSp delSp modSp add">
        <pc:chgData name="João Pedro Sousa Gaspar" userId="d5028388-3bb0-4b30-8288-f1267f4917bb" providerId="ADAL" clId="{E411C0FD-ECC0-451E-8501-EDD14230A6AE}" dt="2023-11-21T12:01:29.824" v="225" actId="14100"/>
        <pc:sldMkLst>
          <pc:docMk/>
          <pc:sldMk cId="1521481189" sldId="387"/>
        </pc:sldMkLst>
        <pc:picChg chg="add mod">
          <ac:chgData name="João Pedro Sousa Gaspar" userId="d5028388-3bb0-4b30-8288-f1267f4917bb" providerId="ADAL" clId="{E411C0FD-ECC0-451E-8501-EDD14230A6AE}" dt="2023-11-21T12:01:28.033" v="224" actId="14100"/>
          <ac:picMkLst>
            <pc:docMk/>
            <pc:sldMk cId="1521481189" sldId="387"/>
            <ac:picMk id="2" creationId="{0A101077-2892-4402-293B-0C34B9A001D1}"/>
          </ac:picMkLst>
        </pc:picChg>
        <pc:picChg chg="del">
          <ac:chgData name="João Pedro Sousa Gaspar" userId="d5028388-3bb0-4b30-8288-f1267f4917bb" providerId="ADAL" clId="{E411C0FD-ECC0-451E-8501-EDD14230A6AE}" dt="2023-11-21T11:54:31.610" v="176" actId="478"/>
          <ac:picMkLst>
            <pc:docMk/>
            <pc:sldMk cId="1521481189" sldId="387"/>
            <ac:picMk id="3" creationId="{FC41C43B-399D-8494-2781-8D629AFD084F}"/>
          </ac:picMkLst>
        </pc:picChg>
        <pc:picChg chg="add del">
          <ac:chgData name="João Pedro Sousa Gaspar" userId="d5028388-3bb0-4b30-8288-f1267f4917bb" providerId="ADAL" clId="{E411C0FD-ECC0-451E-8501-EDD14230A6AE}" dt="2023-11-21T11:55:15.855" v="182"/>
          <ac:picMkLst>
            <pc:docMk/>
            <pc:sldMk cId="1521481189" sldId="387"/>
            <ac:picMk id="4" creationId="{75A2D2CF-6200-C962-34F6-E9E8FBB58E2F}"/>
          </ac:picMkLst>
        </pc:picChg>
        <pc:picChg chg="add mod">
          <ac:chgData name="João Pedro Sousa Gaspar" userId="d5028388-3bb0-4b30-8288-f1267f4917bb" providerId="ADAL" clId="{E411C0FD-ECC0-451E-8501-EDD14230A6AE}" dt="2023-11-21T12:01:29.824" v="225" actId="14100"/>
          <ac:picMkLst>
            <pc:docMk/>
            <pc:sldMk cId="1521481189" sldId="387"/>
            <ac:picMk id="5" creationId="{CA7C6A46-39BA-0EDC-25C3-69C0CA384291}"/>
          </ac:picMkLst>
        </pc:picChg>
        <pc:picChg chg="del">
          <ac:chgData name="João Pedro Sousa Gaspar" userId="d5028388-3bb0-4b30-8288-f1267f4917bb" providerId="ADAL" clId="{E411C0FD-ECC0-451E-8501-EDD14230A6AE}" dt="2023-11-21T11:54:32.114" v="177" actId="478"/>
          <ac:picMkLst>
            <pc:docMk/>
            <pc:sldMk cId="1521481189" sldId="387"/>
            <ac:picMk id="7" creationId="{EC0D8181-34B0-A43C-B6C0-6E61DEA462A5}"/>
          </ac:picMkLst>
        </pc:picChg>
        <pc:picChg chg="add mod">
          <ac:chgData name="João Pedro Sousa Gaspar" userId="d5028388-3bb0-4b30-8288-f1267f4917bb" providerId="ADAL" clId="{E411C0FD-ECC0-451E-8501-EDD14230A6AE}" dt="2023-11-21T11:56:37.215" v="200" actId="1076"/>
          <ac:picMkLst>
            <pc:docMk/>
            <pc:sldMk cId="1521481189" sldId="387"/>
            <ac:picMk id="9" creationId="{25235530-2EF4-321A-FA43-1890078893C0}"/>
          </ac:picMkLst>
        </pc:picChg>
      </pc:sldChg>
      <pc:sldChg chg="del">
        <pc:chgData name="João Pedro Sousa Gaspar" userId="d5028388-3bb0-4b30-8288-f1267f4917bb" providerId="ADAL" clId="{E411C0FD-ECC0-451E-8501-EDD14230A6AE}" dt="2023-11-21T11:53:51.534" v="58" actId="47"/>
        <pc:sldMkLst>
          <pc:docMk/>
          <pc:sldMk cId="2039880692" sldId="387"/>
        </pc:sldMkLst>
      </pc:sldChg>
      <pc:sldChg chg="del">
        <pc:chgData name="João Pedro Sousa Gaspar" userId="d5028388-3bb0-4b30-8288-f1267f4917bb" providerId="ADAL" clId="{E411C0FD-ECC0-451E-8501-EDD14230A6AE}" dt="2023-11-21T11:53:51.572" v="59" actId="47"/>
        <pc:sldMkLst>
          <pc:docMk/>
          <pc:sldMk cId="2521156543" sldId="388"/>
        </pc:sldMkLst>
      </pc:sldChg>
      <pc:sldChg chg="del">
        <pc:chgData name="João Pedro Sousa Gaspar" userId="d5028388-3bb0-4b30-8288-f1267f4917bb" providerId="ADAL" clId="{E411C0FD-ECC0-451E-8501-EDD14230A6AE}" dt="2023-11-21T11:53:51.700" v="63" actId="47"/>
        <pc:sldMkLst>
          <pc:docMk/>
          <pc:sldMk cId="1407148412" sldId="389"/>
        </pc:sldMkLst>
      </pc:sldChg>
      <pc:sldChg chg="del">
        <pc:chgData name="João Pedro Sousa Gaspar" userId="d5028388-3bb0-4b30-8288-f1267f4917bb" providerId="ADAL" clId="{E411C0FD-ECC0-451E-8501-EDD14230A6AE}" dt="2023-11-21T11:53:51.725" v="64" actId="47"/>
        <pc:sldMkLst>
          <pc:docMk/>
          <pc:sldMk cId="3184244826" sldId="390"/>
        </pc:sldMkLst>
      </pc:sldChg>
      <pc:sldChg chg="del">
        <pc:chgData name="João Pedro Sousa Gaspar" userId="d5028388-3bb0-4b30-8288-f1267f4917bb" providerId="ADAL" clId="{E411C0FD-ECC0-451E-8501-EDD14230A6AE}" dt="2023-11-21T11:53:51.767" v="65" actId="47"/>
        <pc:sldMkLst>
          <pc:docMk/>
          <pc:sldMk cId="3891137155" sldId="391"/>
        </pc:sldMkLst>
      </pc:sldChg>
      <pc:sldChg chg="del">
        <pc:chgData name="João Pedro Sousa Gaspar" userId="d5028388-3bb0-4b30-8288-f1267f4917bb" providerId="ADAL" clId="{E411C0FD-ECC0-451E-8501-EDD14230A6AE}" dt="2023-11-21T11:53:51.804" v="66" actId="47"/>
        <pc:sldMkLst>
          <pc:docMk/>
          <pc:sldMk cId="2166129077" sldId="392"/>
        </pc:sldMkLst>
      </pc:sldChg>
      <pc:sldChg chg="del">
        <pc:chgData name="João Pedro Sousa Gaspar" userId="d5028388-3bb0-4b30-8288-f1267f4917bb" providerId="ADAL" clId="{E411C0FD-ECC0-451E-8501-EDD14230A6AE}" dt="2023-11-21T11:53:51.846" v="67" actId="47"/>
        <pc:sldMkLst>
          <pc:docMk/>
          <pc:sldMk cId="2201073443" sldId="393"/>
        </pc:sldMkLst>
      </pc:sldChg>
      <pc:sldChg chg="del">
        <pc:chgData name="João Pedro Sousa Gaspar" userId="d5028388-3bb0-4b30-8288-f1267f4917bb" providerId="ADAL" clId="{E411C0FD-ECC0-451E-8501-EDD14230A6AE}" dt="2023-11-21T11:53:52.329" v="68" actId="47"/>
        <pc:sldMkLst>
          <pc:docMk/>
          <pc:sldMk cId="305250373" sldId="394"/>
        </pc:sldMkLst>
      </pc:sldChg>
      <pc:sldChg chg="del">
        <pc:chgData name="João Pedro Sousa Gaspar" userId="d5028388-3bb0-4b30-8288-f1267f4917bb" providerId="ADAL" clId="{E411C0FD-ECC0-451E-8501-EDD14230A6AE}" dt="2023-11-21T11:53:52.831" v="69" actId="47"/>
        <pc:sldMkLst>
          <pc:docMk/>
          <pc:sldMk cId="1356119375" sldId="395"/>
        </pc:sldMkLst>
      </pc:sldChg>
      <pc:sldChg chg="del">
        <pc:chgData name="João Pedro Sousa Gaspar" userId="d5028388-3bb0-4b30-8288-f1267f4917bb" providerId="ADAL" clId="{E411C0FD-ECC0-451E-8501-EDD14230A6AE}" dt="2023-11-21T11:53:52.880" v="70" actId="47"/>
        <pc:sldMkLst>
          <pc:docMk/>
          <pc:sldMk cId="2390710757" sldId="396"/>
        </pc:sldMkLst>
      </pc:sldChg>
      <pc:sldChg chg="del">
        <pc:chgData name="João Pedro Sousa Gaspar" userId="d5028388-3bb0-4b30-8288-f1267f4917bb" providerId="ADAL" clId="{E411C0FD-ECC0-451E-8501-EDD14230A6AE}" dt="2023-11-21T11:53:52.909" v="71" actId="47"/>
        <pc:sldMkLst>
          <pc:docMk/>
          <pc:sldMk cId="2992602603" sldId="397"/>
        </pc:sldMkLst>
      </pc:sldChg>
      <pc:sldChg chg="del">
        <pc:chgData name="João Pedro Sousa Gaspar" userId="d5028388-3bb0-4b30-8288-f1267f4917bb" providerId="ADAL" clId="{E411C0FD-ECC0-451E-8501-EDD14230A6AE}" dt="2023-11-21T11:53:52.951" v="72" actId="47"/>
        <pc:sldMkLst>
          <pc:docMk/>
          <pc:sldMk cId="2040474033" sldId="398"/>
        </pc:sldMkLst>
      </pc:sldChg>
      <pc:sldChg chg="del">
        <pc:chgData name="João Pedro Sousa Gaspar" userId="d5028388-3bb0-4b30-8288-f1267f4917bb" providerId="ADAL" clId="{E411C0FD-ECC0-451E-8501-EDD14230A6AE}" dt="2023-11-21T11:53:52.975" v="73" actId="47"/>
        <pc:sldMkLst>
          <pc:docMk/>
          <pc:sldMk cId="68240434" sldId="399"/>
        </pc:sldMkLst>
      </pc:sldChg>
      <pc:sldChg chg="del">
        <pc:chgData name="João Pedro Sousa Gaspar" userId="d5028388-3bb0-4b30-8288-f1267f4917bb" providerId="ADAL" clId="{E411C0FD-ECC0-451E-8501-EDD14230A6AE}" dt="2023-11-21T11:53:53" v="74" actId="47"/>
        <pc:sldMkLst>
          <pc:docMk/>
          <pc:sldMk cId="309320226" sldId="400"/>
        </pc:sldMkLst>
      </pc:sldChg>
      <pc:sldChg chg="del">
        <pc:chgData name="João Pedro Sousa Gaspar" userId="d5028388-3bb0-4b30-8288-f1267f4917bb" providerId="ADAL" clId="{E411C0FD-ECC0-451E-8501-EDD14230A6AE}" dt="2023-11-21T11:53:53.029" v="75" actId="47"/>
        <pc:sldMkLst>
          <pc:docMk/>
          <pc:sldMk cId="2349510762" sldId="401"/>
        </pc:sldMkLst>
      </pc:sldChg>
      <pc:sldChg chg="del">
        <pc:chgData name="João Pedro Sousa Gaspar" userId="d5028388-3bb0-4b30-8288-f1267f4917bb" providerId="ADAL" clId="{E411C0FD-ECC0-451E-8501-EDD14230A6AE}" dt="2023-11-21T11:53:53.073" v="76" actId="47"/>
        <pc:sldMkLst>
          <pc:docMk/>
          <pc:sldMk cId="970629193" sldId="402"/>
        </pc:sldMkLst>
      </pc:sldChg>
      <pc:sldChg chg="del">
        <pc:chgData name="João Pedro Sousa Gaspar" userId="d5028388-3bb0-4b30-8288-f1267f4917bb" providerId="ADAL" clId="{E411C0FD-ECC0-451E-8501-EDD14230A6AE}" dt="2023-11-21T11:53:53.095" v="77" actId="47"/>
        <pc:sldMkLst>
          <pc:docMk/>
          <pc:sldMk cId="4056076798" sldId="403"/>
        </pc:sldMkLst>
      </pc:sldChg>
      <pc:sldChg chg="del">
        <pc:chgData name="João Pedro Sousa Gaspar" userId="d5028388-3bb0-4b30-8288-f1267f4917bb" providerId="ADAL" clId="{E411C0FD-ECC0-451E-8501-EDD14230A6AE}" dt="2023-11-21T11:54:06.798" v="118" actId="47"/>
        <pc:sldMkLst>
          <pc:docMk/>
          <pc:sldMk cId="3328388176" sldId="404"/>
        </pc:sldMkLst>
      </pc:sldChg>
      <pc:sldChg chg="del">
        <pc:chgData name="João Pedro Sousa Gaspar" userId="d5028388-3bb0-4b30-8288-f1267f4917bb" providerId="ADAL" clId="{E411C0FD-ECC0-451E-8501-EDD14230A6AE}" dt="2023-11-21T11:54:06.864" v="120" actId="47"/>
        <pc:sldMkLst>
          <pc:docMk/>
          <pc:sldMk cId="0" sldId="406"/>
        </pc:sldMkLst>
      </pc:sldChg>
      <pc:sldChg chg="del">
        <pc:chgData name="João Pedro Sousa Gaspar" userId="d5028388-3bb0-4b30-8288-f1267f4917bb" providerId="ADAL" clId="{E411C0FD-ECC0-451E-8501-EDD14230A6AE}" dt="2023-11-21T11:54:06.895" v="121" actId="47"/>
        <pc:sldMkLst>
          <pc:docMk/>
          <pc:sldMk cId="0" sldId="407"/>
        </pc:sldMkLst>
      </pc:sldChg>
      <pc:sldChg chg="del">
        <pc:chgData name="João Pedro Sousa Gaspar" userId="d5028388-3bb0-4b30-8288-f1267f4917bb" providerId="ADAL" clId="{E411C0FD-ECC0-451E-8501-EDD14230A6AE}" dt="2023-11-21T11:54:06.937" v="122" actId="47"/>
        <pc:sldMkLst>
          <pc:docMk/>
          <pc:sldMk cId="0" sldId="408"/>
        </pc:sldMkLst>
      </pc:sldChg>
      <pc:sldChg chg="del">
        <pc:chgData name="João Pedro Sousa Gaspar" userId="d5028388-3bb0-4b30-8288-f1267f4917bb" providerId="ADAL" clId="{E411C0FD-ECC0-451E-8501-EDD14230A6AE}" dt="2023-11-21T11:54:06.956" v="123" actId="47"/>
        <pc:sldMkLst>
          <pc:docMk/>
          <pc:sldMk cId="0" sldId="409"/>
        </pc:sldMkLst>
      </pc:sldChg>
      <pc:sldChg chg="del">
        <pc:chgData name="João Pedro Sousa Gaspar" userId="d5028388-3bb0-4b30-8288-f1267f4917bb" providerId="ADAL" clId="{E411C0FD-ECC0-451E-8501-EDD14230A6AE}" dt="2023-11-21T11:54:03.245" v="112" actId="47"/>
        <pc:sldMkLst>
          <pc:docMk/>
          <pc:sldMk cId="0" sldId="410"/>
        </pc:sldMkLst>
      </pc:sldChg>
      <pc:sldChg chg="del">
        <pc:chgData name="João Pedro Sousa Gaspar" userId="d5028388-3bb0-4b30-8288-f1267f4917bb" providerId="ADAL" clId="{E411C0FD-ECC0-451E-8501-EDD14230A6AE}" dt="2023-11-21T11:54:03.744" v="113" actId="47"/>
        <pc:sldMkLst>
          <pc:docMk/>
          <pc:sldMk cId="0" sldId="411"/>
        </pc:sldMkLst>
      </pc:sldChg>
      <pc:sldChg chg="del">
        <pc:chgData name="João Pedro Sousa Gaspar" userId="d5028388-3bb0-4b30-8288-f1267f4917bb" providerId="ADAL" clId="{E411C0FD-ECC0-451E-8501-EDD14230A6AE}" dt="2023-11-21T11:54:03.974" v="114" actId="47"/>
        <pc:sldMkLst>
          <pc:docMk/>
          <pc:sldMk cId="0" sldId="412"/>
        </pc:sldMkLst>
      </pc:sldChg>
      <pc:sldChg chg="del">
        <pc:chgData name="João Pedro Sousa Gaspar" userId="d5028388-3bb0-4b30-8288-f1267f4917bb" providerId="ADAL" clId="{E411C0FD-ECC0-451E-8501-EDD14230A6AE}" dt="2023-11-21T11:54:07.742" v="131" actId="47"/>
        <pc:sldMkLst>
          <pc:docMk/>
          <pc:sldMk cId="0" sldId="414"/>
        </pc:sldMkLst>
      </pc:sldChg>
      <pc:sldChg chg="del">
        <pc:chgData name="João Pedro Sousa Gaspar" userId="d5028388-3bb0-4b30-8288-f1267f4917bb" providerId="ADAL" clId="{E411C0FD-ECC0-451E-8501-EDD14230A6AE}" dt="2023-11-21T11:54:08.251" v="132" actId="47"/>
        <pc:sldMkLst>
          <pc:docMk/>
          <pc:sldMk cId="0" sldId="415"/>
        </pc:sldMkLst>
      </pc:sldChg>
      <pc:sldChg chg="del">
        <pc:chgData name="João Pedro Sousa Gaspar" userId="d5028388-3bb0-4b30-8288-f1267f4917bb" providerId="ADAL" clId="{E411C0FD-ECC0-451E-8501-EDD14230A6AE}" dt="2023-11-21T11:54:08.334" v="133" actId="47"/>
        <pc:sldMkLst>
          <pc:docMk/>
          <pc:sldMk cId="0" sldId="416"/>
        </pc:sldMkLst>
      </pc:sldChg>
      <pc:sldChg chg="del">
        <pc:chgData name="João Pedro Sousa Gaspar" userId="d5028388-3bb0-4b30-8288-f1267f4917bb" providerId="ADAL" clId="{E411C0FD-ECC0-451E-8501-EDD14230A6AE}" dt="2023-11-21T11:54:13.896" v="144" actId="47"/>
        <pc:sldMkLst>
          <pc:docMk/>
          <pc:sldMk cId="0" sldId="418"/>
        </pc:sldMkLst>
      </pc:sldChg>
      <pc:sldChg chg="del">
        <pc:chgData name="João Pedro Sousa Gaspar" userId="d5028388-3bb0-4b30-8288-f1267f4917bb" providerId="ADAL" clId="{E411C0FD-ECC0-451E-8501-EDD14230A6AE}" dt="2023-11-21T11:54:14.396" v="145" actId="47"/>
        <pc:sldMkLst>
          <pc:docMk/>
          <pc:sldMk cId="0" sldId="419"/>
        </pc:sldMkLst>
      </pc:sldChg>
      <pc:sldChg chg="del">
        <pc:chgData name="João Pedro Sousa Gaspar" userId="d5028388-3bb0-4b30-8288-f1267f4917bb" providerId="ADAL" clId="{E411C0FD-ECC0-451E-8501-EDD14230A6AE}" dt="2023-11-21T11:54:14.454" v="146" actId="47"/>
        <pc:sldMkLst>
          <pc:docMk/>
          <pc:sldMk cId="0" sldId="420"/>
        </pc:sldMkLst>
      </pc:sldChg>
      <pc:sldChg chg="del">
        <pc:chgData name="João Pedro Sousa Gaspar" userId="d5028388-3bb0-4b30-8288-f1267f4917bb" providerId="ADAL" clId="{E411C0FD-ECC0-451E-8501-EDD14230A6AE}" dt="2023-11-21T11:54:14.473" v="147" actId="47"/>
        <pc:sldMkLst>
          <pc:docMk/>
          <pc:sldMk cId="0" sldId="421"/>
        </pc:sldMkLst>
      </pc:sldChg>
      <pc:sldChg chg="del">
        <pc:chgData name="João Pedro Sousa Gaspar" userId="d5028388-3bb0-4b30-8288-f1267f4917bb" providerId="ADAL" clId="{E411C0FD-ECC0-451E-8501-EDD14230A6AE}" dt="2023-11-21T11:54:14.504" v="148" actId="47"/>
        <pc:sldMkLst>
          <pc:docMk/>
          <pc:sldMk cId="0" sldId="422"/>
        </pc:sldMkLst>
      </pc:sldChg>
      <pc:sldChg chg="del">
        <pc:chgData name="João Pedro Sousa Gaspar" userId="d5028388-3bb0-4b30-8288-f1267f4917bb" providerId="ADAL" clId="{E411C0FD-ECC0-451E-8501-EDD14230A6AE}" dt="2023-11-21T11:54:18.396" v="169" actId="47"/>
        <pc:sldMkLst>
          <pc:docMk/>
          <pc:sldMk cId="0" sldId="423"/>
        </pc:sldMkLst>
      </pc:sldChg>
      <pc:sldChg chg="del">
        <pc:chgData name="João Pedro Sousa Gaspar" userId="d5028388-3bb0-4b30-8288-f1267f4917bb" providerId="ADAL" clId="{E411C0FD-ECC0-451E-8501-EDD14230A6AE}" dt="2023-11-21T11:54:18.787" v="170" actId="47"/>
        <pc:sldMkLst>
          <pc:docMk/>
          <pc:sldMk cId="0" sldId="424"/>
        </pc:sldMkLst>
      </pc:sldChg>
      <pc:sldChg chg="del">
        <pc:chgData name="João Pedro Sousa Gaspar" userId="d5028388-3bb0-4b30-8288-f1267f4917bb" providerId="ADAL" clId="{E411C0FD-ECC0-451E-8501-EDD14230A6AE}" dt="2023-11-21T11:54:07.213" v="130" actId="47"/>
        <pc:sldMkLst>
          <pc:docMk/>
          <pc:sldMk cId="0" sldId="425"/>
        </pc:sldMkLst>
      </pc:sldChg>
      <pc:sldChg chg="del">
        <pc:chgData name="João Pedro Sousa Gaspar" userId="d5028388-3bb0-4b30-8288-f1267f4917bb" providerId="ADAL" clId="{E411C0FD-ECC0-451E-8501-EDD14230A6AE}" dt="2023-11-21T11:54:20.716" v="174" actId="47"/>
        <pc:sldMkLst>
          <pc:docMk/>
          <pc:sldMk cId="0" sldId="426"/>
        </pc:sldMkLst>
      </pc:sldChg>
      <pc:sldChg chg="del">
        <pc:chgData name="João Pedro Sousa Gaspar" userId="d5028388-3bb0-4b30-8288-f1267f4917bb" providerId="ADAL" clId="{E411C0FD-ECC0-451E-8501-EDD14230A6AE}" dt="2023-11-21T11:54:15.559" v="155" actId="47"/>
        <pc:sldMkLst>
          <pc:docMk/>
          <pc:sldMk cId="1855360739" sldId="427"/>
        </pc:sldMkLst>
      </pc:sldChg>
      <pc:sldChg chg="del">
        <pc:chgData name="João Pedro Sousa Gaspar" userId="d5028388-3bb0-4b30-8288-f1267f4917bb" providerId="ADAL" clId="{E411C0FD-ECC0-451E-8501-EDD14230A6AE}" dt="2023-11-21T11:54:15.782" v="156" actId="47"/>
        <pc:sldMkLst>
          <pc:docMk/>
          <pc:sldMk cId="1149454829" sldId="428"/>
        </pc:sldMkLst>
      </pc:sldChg>
      <pc:sldChg chg="del">
        <pc:chgData name="João Pedro Sousa Gaspar" userId="d5028388-3bb0-4b30-8288-f1267f4917bb" providerId="ADAL" clId="{E411C0FD-ECC0-451E-8501-EDD14230A6AE}" dt="2023-11-21T11:54:15.981" v="157" actId="47"/>
        <pc:sldMkLst>
          <pc:docMk/>
          <pc:sldMk cId="1887041304" sldId="429"/>
        </pc:sldMkLst>
      </pc:sldChg>
      <pc:sldChg chg="del">
        <pc:chgData name="João Pedro Sousa Gaspar" userId="d5028388-3bb0-4b30-8288-f1267f4917bb" providerId="ADAL" clId="{E411C0FD-ECC0-451E-8501-EDD14230A6AE}" dt="2023-11-21T11:54:16.269" v="158" actId="47"/>
        <pc:sldMkLst>
          <pc:docMk/>
          <pc:sldMk cId="484372219" sldId="430"/>
        </pc:sldMkLst>
      </pc:sldChg>
      <pc:sldChg chg="del">
        <pc:chgData name="João Pedro Sousa Gaspar" userId="d5028388-3bb0-4b30-8288-f1267f4917bb" providerId="ADAL" clId="{E411C0FD-ECC0-451E-8501-EDD14230A6AE}" dt="2023-11-21T11:54:16.684" v="160" actId="47"/>
        <pc:sldMkLst>
          <pc:docMk/>
          <pc:sldMk cId="759947450" sldId="431"/>
        </pc:sldMkLst>
      </pc:sldChg>
      <pc:sldChg chg="del">
        <pc:chgData name="João Pedro Sousa Gaspar" userId="d5028388-3bb0-4b30-8288-f1267f4917bb" providerId="ADAL" clId="{E411C0FD-ECC0-451E-8501-EDD14230A6AE}" dt="2023-11-21T11:54:17.051" v="162" actId="47"/>
        <pc:sldMkLst>
          <pc:docMk/>
          <pc:sldMk cId="4232524954" sldId="432"/>
        </pc:sldMkLst>
      </pc:sldChg>
      <pc:sldChg chg="del">
        <pc:chgData name="João Pedro Sousa Gaspar" userId="d5028388-3bb0-4b30-8288-f1267f4917bb" providerId="ADAL" clId="{E411C0FD-ECC0-451E-8501-EDD14230A6AE}" dt="2023-11-21T11:54:17.232" v="163" actId="47"/>
        <pc:sldMkLst>
          <pc:docMk/>
          <pc:sldMk cId="1064430590" sldId="433"/>
        </pc:sldMkLst>
      </pc:sldChg>
      <pc:sldChg chg="del">
        <pc:chgData name="João Pedro Sousa Gaspar" userId="d5028388-3bb0-4b30-8288-f1267f4917bb" providerId="ADAL" clId="{E411C0FD-ECC0-451E-8501-EDD14230A6AE}" dt="2023-11-21T11:54:16.478" v="159" actId="47"/>
        <pc:sldMkLst>
          <pc:docMk/>
          <pc:sldMk cId="2797485075" sldId="434"/>
        </pc:sldMkLst>
      </pc:sldChg>
      <pc:sldChg chg="del">
        <pc:chgData name="João Pedro Sousa Gaspar" userId="d5028388-3bb0-4b30-8288-f1267f4917bb" providerId="ADAL" clId="{E411C0FD-ECC0-451E-8501-EDD14230A6AE}" dt="2023-11-21T11:54:17.422" v="164" actId="47"/>
        <pc:sldMkLst>
          <pc:docMk/>
          <pc:sldMk cId="725497838" sldId="435"/>
        </pc:sldMkLst>
      </pc:sldChg>
      <pc:sldChg chg="del">
        <pc:chgData name="João Pedro Sousa Gaspar" userId="d5028388-3bb0-4b30-8288-f1267f4917bb" providerId="ADAL" clId="{E411C0FD-ECC0-451E-8501-EDD14230A6AE}" dt="2023-11-21T11:54:16.872" v="161" actId="47"/>
        <pc:sldMkLst>
          <pc:docMk/>
          <pc:sldMk cId="1742922080" sldId="436"/>
        </pc:sldMkLst>
      </pc:sldChg>
      <pc:sldChg chg="del">
        <pc:chgData name="João Pedro Sousa Gaspar" userId="d5028388-3bb0-4b30-8288-f1267f4917bb" providerId="ADAL" clId="{E411C0FD-ECC0-451E-8501-EDD14230A6AE}" dt="2023-11-21T11:54:17.588" v="165" actId="47"/>
        <pc:sldMkLst>
          <pc:docMk/>
          <pc:sldMk cId="1662430799" sldId="437"/>
        </pc:sldMkLst>
      </pc:sldChg>
      <pc:sldChg chg="del">
        <pc:chgData name="João Pedro Sousa Gaspar" userId="d5028388-3bb0-4b30-8288-f1267f4917bb" providerId="ADAL" clId="{E411C0FD-ECC0-451E-8501-EDD14230A6AE}" dt="2023-11-21T11:54:17.767" v="166" actId="47"/>
        <pc:sldMkLst>
          <pc:docMk/>
          <pc:sldMk cId="3344229360" sldId="440"/>
        </pc:sldMkLst>
      </pc:sldChg>
      <pc:sldChg chg="del">
        <pc:chgData name="João Pedro Sousa Gaspar" userId="d5028388-3bb0-4b30-8288-f1267f4917bb" providerId="ADAL" clId="{E411C0FD-ECC0-451E-8501-EDD14230A6AE}" dt="2023-11-21T11:54:17.946" v="167" actId="47"/>
        <pc:sldMkLst>
          <pc:docMk/>
          <pc:sldMk cId="4115295432" sldId="441"/>
        </pc:sldMkLst>
      </pc:sldChg>
      <pc:sldMasterChg chg="delSldLayout">
        <pc:chgData name="João Pedro Sousa Gaspar" userId="d5028388-3bb0-4b30-8288-f1267f4917bb" providerId="ADAL" clId="{E411C0FD-ECC0-451E-8501-EDD14230A6AE}" dt="2023-11-21T11:54:19.804" v="173" actId="47"/>
        <pc:sldMasterMkLst>
          <pc:docMk/>
          <pc:sldMasterMk cId="0" sldId="2147483681"/>
        </pc:sldMasterMkLst>
        <pc:sldLayoutChg chg="del">
          <pc:chgData name="João Pedro Sousa Gaspar" userId="d5028388-3bb0-4b30-8288-f1267f4917bb" providerId="ADAL" clId="{E411C0FD-ECC0-451E-8501-EDD14230A6AE}" dt="2023-11-21T11:54:18.179" v="168" actId="47"/>
          <pc:sldLayoutMkLst>
            <pc:docMk/>
            <pc:sldMasterMk cId="0" sldId="2147483681"/>
            <pc:sldLayoutMk cId="0" sldId="2147483649"/>
          </pc:sldLayoutMkLst>
        </pc:sldLayoutChg>
        <pc:sldLayoutChg chg="del">
          <pc:chgData name="João Pedro Sousa Gaspar" userId="d5028388-3bb0-4b30-8288-f1267f4917bb" providerId="ADAL" clId="{E411C0FD-ECC0-451E-8501-EDD14230A6AE}" dt="2023-11-21T11:54:19.804" v="173" actId="47"/>
          <pc:sldLayoutMkLst>
            <pc:docMk/>
            <pc:sldMasterMk cId="0" sldId="2147483681"/>
            <pc:sldLayoutMk cId="0" sldId="2147483658"/>
          </pc:sldLayoutMkLst>
        </pc:sldLayoutChg>
      </pc:sldMasterChg>
    </pc:docChg>
  </pc:docChgLst>
  <pc:docChgLst>
    <pc:chgData name="João Pedro Sousa Gaspar" userId="d5028388-3bb0-4b30-8288-f1267f4917bb" providerId="ADAL" clId="{6D9C4A51-94DE-4EA6-A32A-4BE99C8A5A41}"/>
    <pc:docChg chg="undo custSel addSld delSld modSld sldOrd delMainMaster">
      <pc:chgData name="João Pedro Sousa Gaspar" userId="d5028388-3bb0-4b30-8288-f1267f4917bb" providerId="ADAL" clId="{6D9C4A51-94DE-4EA6-A32A-4BE99C8A5A41}" dt="2023-06-22T09:47:19.446" v="3211" actId="1076"/>
      <pc:docMkLst>
        <pc:docMk/>
      </pc:docMkLst>
      <pc:sldChg chg="addSp delSp modSp mod">
        <pc:chgData name="João Pedro Sousa Gaspar" userId="d5028388-3bb0-4b30-8288-f1267f4917bb" providerId="ADAL" clId="{6D9C4A51-94DE-4EA6-A32A-4BE99C8A5A41}" dt="2023-06-18T10:29:34.818" v="2817" actId="27636"/>
        <pc:sldMkLst>
          <pc:docMk/>
          <pc:sldMk cId="0" sldId="256"/>
        </pc:sldMkLst>
        <pc:spChg chg="mod">
          <ac:chgData name="João Pedro Sousa Gaspar" userId="d5028388-3bb0-4b30-8288-f1267f4917bb" providerId="ADAL" clId="{6D9C4A51-94DE-4EA6-A32A-4BE99C8A5A41}" dt="2023-06-18T10:29:34.818" v="2817" actId="27636"/>
          <ac:spMkLst>
            <pc:docMk/>
            <pc:sldMk cId="0" sldId="256"/>
            <ac:spMk id="4" creationId="{F67F465B-F856-DF77-5DE4-E94C4128A26C}"/>
          </ac:spMkLst>
        </pc:spChg>
        <pc:spChg chg="mod">
          <ac:chgData name="João Pedro Sousa Gaspar" userId="d5028388-3bb0-4b30-8288-f1267f4917bb" providerId="ADAL" clId="{6D9C4A51-94DE-4EA6-A32A-4BE99C8A5A41}" dt="2023-06-12T11:45:48.784" v="50" actId="404"/>
          <ac:spMkLst>
            <pc:docMk/>
            <pc:sldMk cId="0" sldId="256"/>
            <ac:spMk id="72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9:10.647" v="205" actId="20577"/>
          <ac:spMkLst>
            <pc:docMk/>
            <pc:sldMk cId="0" sldId="256"/>
            <ac:spMk id="729" creationId="{00000000-0000-0000-0000-000000000000}"/>
          </ac:spMkLst>
        </pc:spChg>
        <pc:picChg chg="add mod">
          <ac:chgData name="João Pedro Sousa Gaspar" userId="d5028388-3bb0-4b30-8288-f1267f4917bb" providerId="ADAL" clId="{6D9C4A51-94DE-4EA6-A32A-4BE99C8A5A41}" dt="2023-06-12T11:49:21.313" v="207" actId="1076"/>
          <ac:picMkLst>
            <pc:docMk/>
            <pc:sldMk cId="0" sldId="256"/>
            <ac:picMk id="3" creationId="{17BCF423-70AB-6A47-8F95-E7F29D815700}"/>
          </ac:picMkLst>
        </pc:picChg>
        <pc:picChg chg="add del">
          <ac:chgData name="João Pedro Sousa Gaspar" userId="d5028388-3bb0-4b30-8288-f1267f4917bb" providerId="ADAL" clId="{6D9C4A51-94DE-4EA6-A32A-4BE99C8A5A41}" dt="2023-06-17T15:35:12.686" v="2804" actId="478"/>
          <ac:picMkLst>
            <pc:docMk/>
            <pc:sldMk cId="0" sldId="256"/>
            <ac:picMk id="4" creationId="{A0001134-5682-D25F-3BF4-F15ECF764B75}"/>
          </ac:picMkLst>
        </pc:picChg>
        <pc:picChg chg="add del mod">
          <ac:chgData name="João Pedro Sousa Gaspar" userId="d5028388-3bb0-4b30-8288-f1267f4917bb" providerId="ADAL" clId="{6D9C4A51-94DE-4EA6-A32A-4BE99C8A5A41}" dt="2023-06-12T11:48:04.686" v="183" actId="478"/>
          <ac:picMkLst>
            <pc:docMk/>
            <pc:sldMk cId="0" sldId="256"/>
            <ac:picMk id="5" creationId="{BAA88C70-DB6D-936C-5003-8E3B7126A9A3}"/>
          </ac:picMkLst>
        </pc:picChg>
        <pc:picChg chg="add mod">
          <ac:chgData name="João Pedro Sousa Gaspar" userId="d5028388-3bb0-4b30-8288-f1267f4917bb" providerId="ADAL" clId="{6D9C4A51-94DE-4EA6-A32A-4BE99C8A5A41}" dt="2023-06-12T11:49:17.839" v="206" actId="1076"/>
          <ac:picMkLst>
            <pc:docMk/>
            <pc:sldMk cId="0" sldId="256"/>
            <ac:picMk id="7" creationId="{02A209E3-28A3-274E-1463-E7BE616A8894}"/>
          </ac:picMkLst>
        </pc:picChg>
      </pc:sldChg>
      <pc:sldChg chg="del ord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57"/>
        </pc:sldMkLst>
      </pc:sldChg>
      <pc:sldChg chg="addSp delSp modSp mod">
        <pc:chgData name="João Pedro Sousa Gaspar" userId="d5028388-3bb0-4b30-8288-f1267f4917bb" providerId="ADAL" clId="{6D9C4A51-94DE-4EA6-A32A-4BE99C8A5A41}" dt="2023-06-15T19:04:30.035" v="2496" actId="20577"/>
        <pc:sldMkLst>
          <pc:docMk/>
          <pc:sldMk cId="0" sldId="258"/>
        </pc:sldMkLst>
        <pc:spChg chg="add del mod">
          <ac:chgData name="João Pedro Sousa Gaspar" userId="d5028388-3bb0-4b30-8288-f1267f4917bb" providerId="ADAL" clId="{6D9C4A51-94DE-4EA6-A32A-4BE99C8A5A41}" dt="2023-06-12T11:46:29.524" v="97" actId="478"/>
          <ac:spMkLst>
            <pc:docMk/>
            <pc:sldMk cId="0" sldId="258"/>
            <ac:spMk id="3" creationId="{0F21D0E8-AA89-B741-B361-88C8063D6D5B}"/>
          </ac:spMkLst>
        </pc:spChg>
        <pc:spChg chg="add del mod">
          <ac:chgData name="João Pedro Sousa Gaspar" userId="d5028388-3bb0-4b30-8288-f1267f4917bb" providerId="ADAL" clId="{6D9C4A51-94DE-4EA6-A32A-4BE99C8A5A41}" dt="2023-06-12T11:46:37.240" v="100" actId="478"/>
          <ac:spMkLst>
            <pc:docMk/>
            <pc:sldMk cId="0" sldId="258"/>
            <ac:spMk id="5" creationId="{A7235642-E1BF-5287-012A-82F5F8F0291C}"/>
          </ac:spMkLst>
        </pc:spChg>
        <pc:spChg chg="add del mod">
          <ac:chgData name="João Pedro Sousa Gaspar" userId="d5028388-3bb0-4b30-8288-f1267f4917bb" providerId="ADAL" clId="{6D9C4A51-94DE-4EA6-A32A-4BE99C8A5A41}" dt="2023-06-12T11:46:43.841" v="103" actId="478"/>
          <ac:spMkLst>
            <pc:docMk/>
            <pc:sldMk cId="0" sldId="258"/>
            <ac:spMk id="7" creationId="{121B98D5-2A00-8206-398C-8FDC9A606DE7}"/>
          </ac:spMkLst>
        </pc:spChg>
        <pc:spChg chg="add del mod">
          <ac:chgData name="João Pedro Sousa Gaspar" userId="d5028388-3bb0-4b30-8288-f1267f4917bb" providerId="ADAL" clId="{6D9C4A51-94DE-4EA6-A32A-4BE99C8A5A41}" dt="2023-06-12T11:46:49.848" v="106" actId="478"/>
          <ac:spMkLst>
            <pc:docMk/>
            <pc:sldMk cId="0" sldId="258"/>
            <ac:spMk id="9" creationId="{CF56B469-0A1F-C7AC-6420-9B95F6BE382E}"/>
          </ac:spMkLst>
        </pc:spChg>
        <pc:spChg chg="mod">
          <ac:chgData name="João Pedro Sousa Gaspar" userId="d5028388-3bb0-4b30-8288-f1267f4917bb" providerId="ADAL" clId="{6D9C4A51-94DE-4EA6-A32A-4BE99C8A5A41}" dt="2023-06-12T11:52:01.049" v="382" actId="20577"/>
          <ac:spMkLst>
            <pc:docMk/>
            <pc:sldMk cId="0" sldId="258"/>
            <ac:spMk id="95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6:08.604" v="95" actId="20577"/>
          <ac:spMkLst>
            <pc:docMk/>
            <pc:sldMk cId="0" sldId="258"/>
            <ac:spMk id="95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7:01.799" v="131" actId="20577"/>
          <ac:spMkLst>
            <pc:docMk/>
            <pc:sldMk cId="0" sldId="258"/>
            <ac:spMk id="956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46:28.074" v="96" actId="478"/>
          <ac:spMkLst>
            <pc:docMk/>
            <pc:sldMk cId="0" sldId="258"/>
            <ac:spMk id="9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2:07.128" v="388" actId="20577"/>
          <ac:spMkLst>
            <pc:docMk/>
            <pc:sldMk cId="0" sldId="258"/>
            <ac:spMk id="95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04:26.137" v="2489" actId="20577"/>
          <ac:spMkLst>
            <pc:docMk/>
            <pc:sldMk cId="0" sldId="258"/>
            <ac:spMk id="961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46:42.807" v="102" actId="478"/>
          <ac:spMkLst>
            <pc:docMk/>
            <pc:sldMk cId="0" sldId="258"/>
            <ac:spMk id="96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7:06.487" v="140" actId="20577"/>
          <ac:spMkLst>
            <pc:docMk/>
            <pc:sldMk cId="0" sldId="258"/>
            <ac:spMk id="96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46:35.803" v="99" actId="478"/>
          <ac:spMkLst>
            <pc:docMk/>
            <pc:sldMk cId="0" sldId="258"/>
            <ac:spMk id="96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04:30.035" v="2496" actId="20577"/>
          <ac:spMkLst>
            <pc:docMk/>
            <pc:sldMk cId="0" sldId="258"/>
            <ac:spMk id="965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46:48.053" v="105" actId="478"/>
          <ac:spMkLst>
            <pc:docMk/>
            <pc:sldMk cId="0" sldId="258"/>
            <ac:spMk id="966" creationId="{00000000-0000-0000-0000-000000000000}"/>
          </ac:spMkLst>
        </pc:spChg>
      </pc:sldChg>
      <pc:sldChg chg="addSp delSp modSp mod ord">
        <pc:chgData name="João Pedro Sousa Gaspar" userId="d5028388-3bb0-4b30-8288-f1267f4917bb" providerId="ADAL" clId="{6D9C4A51-94DE-4EA6-A32A-4BE99C8A5A41}" dt="2023-06-15T19:34:02.813" v="2714"/>
        <pc:sldMkLst>
          <pc:docMk/>
          <pc:sldMk cId="0" sldId="259"/>
        </pc:sldMkLst>
        <pc:spChg chg="add mod">
          <ac:chgData name="João Pedro Sousa Gaspar" userId="d5028388-3bb0-4b30-8288-f1267f4917bb" providerId="ADAL" clId="{6D9C4A51-94DE-4EA6-A32A-4BE99C8A5A41}" dt="2023-06-15T19:33:17.054" v="2669" actId="20577"/>
          <ac:spMkLst>
            <pc:docMk/>
            <pc:sldMk cId="0" sldId="259"/>
            <ac:spMk id="2" creationId="{43BE8E8D-7ADC-5947-3CD3-1921005B14FD}"/>
          </ac:spMkLst>
        </pc:spChg>
        <pc:spChg chg="add mod">
          <ac:chgData name="João Pedro Sousa Gaspar" userId="d5028388-3bb0-4b30-8288-f1267f4917bb" providerId="ADAL" clId="{6D9C4A51-94DE-4EA6-A32A-4BE99C8A5A41}" dt="2023-06-15T19:33:39.998" v="2712" actId="20577"/>
          <ac:spMkLst>
            <pc:docMk/>
            <pc:sldMk cId="0" sldId="259"/>
            <ac:spMk id="3" creationId="{89C10118-802E-89E9-9F05-2C9B54360071}"/>
          </ac:spMkLst>
        </pc:spChg>
        <pc:spChg chg="add del mod">
          <ac:chgData name="João Pedro Sousa Gaspar" userId="d5028388-3bb0-4b30-8288-f1267f4917bb" providerId="ADAL" clId="{6D9C4A51-94DE-4EA6-A32A-4BE99C8A5A41}" dt="2023-06-15T19:34:02.813" v="2714"/>
          <ac:spMkLst>
            <pc:docMk/>
            <pc:sldMk cId="0" sldId="259"/>
            <ac:spMk id="4" creationId="{B003DB0A-CEA4-F114-16A3-A7C496D9465E}"/>
          </ac:spMkLst>
        </pc:spChg>
        <pc:spChg chg="mod">
          <ac:chgData name="João Pedro Sousa Gaspar" userId="d5028388-3bb0-4b30-8288-f1267f4917bb" providerId="ADAL" clId="{6D9C4A51-94DE-4EA6-A32A-4BE99C8A5A41}" dt="2023-06-15T19:33:05.301" v="2655" actId="20577"/>
          <ac:spMkLst>
            <pc:docMk/>
            <pc:sldMk cId="0" sldId="259"/>
            <ac:spMk id="104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1:09.564" v="2546" actId="20577"/>
          <ac:spMkLst>
            <pc:docMk/>
            <pc:sldMk cId="0" sldId="259"/>
            <ac:spMk id="104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1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1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1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1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1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2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3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4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5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6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7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8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19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2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4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5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2:19.610" v="2572" actId="1076"/>
          <ac:spMkLst>
            <pc:docMk/>
            <pc:sldMk cId="0" sldId="259"/>
            <ac:spMk id="1206" creationId="{00000000-0000-0000-0000-000000000000}"/>
          </ac:spMkLst>
        </pc:spChg>
        <pc:grpChg chg="mod">
          <ac:chgData name="João Pedro Sousa Gaspar" userId="d5028388-3bb0-4b30-8288-f1267f4917bb" providerId="ADAL" clId="{6D9C4A51-94DE-4EA6-A32A-4BE99C8A5A41}" dt="2023-06-15T19:32:19.610" v="2572" actId="1076"/>
          <ac:grpSpMkLst>
            <pc:docMk/>
            <pc:sldMk cId="0" sldId="259"/>
            <ac:grpSpMk id="1114" creationId="{00000000-0000-0000-0000-000000000000}"/>
          </ac:grpSpMkLst>
        </pc:grpChg>
        <pc:picChg chg="add mod">
          <ac:chgData name="João Pedro Sousa Gaspar" userId="d5028388-3bb0-4b30-8288-f1267f4917bb" providerId="ADAL" clId="{6D9C4A51-94DE-4EA6-A32A-4BE99C8A5A41}" dt="2023-06-15T19:32:10.982" v="2567" actId="1076"/>
          <ac:picMkLst>
            <pc:docMk/>
            <pc:sldMk cId="0" sldId="259"/>
            <ac:picMk id="73730" creationId="{041FC08A-EC9E-AD37-2616-B2CCF66E7BA0}"/>
          </ac:picMkLst>
        </pc:picChg>
        <pc:picChg chg="add mod">
          <ac:chgData name="João Pedro Sousa Gaspar" userId="d5028388-3bb0-4b30-8288-f1267f4917bb" providerId="ADAL" clId="{6D9C4A51-94DE-4EA6-A32A-4BE99C8A5A41}" dt="2023-06-15T19:32:09.448" v="2566" actId="1076"/>
          <ac:picMkLst>
            <pc:docMk/>
            <pc:sldMk cId="0" sldId="259"/>
            <ac:picMk id="73732" creationId="{20446646-084C-1054-29FA-2F62290D5CDC}"/>
          </ac:picMkLst>
        </pc:picChg>
        <pc:picChg chg="add mod">
          <ac:chgData name="João Pedro Sousa Gaspar" userId="d5028388-3bb0-4b30-8288-f1267f4917bb" providerId="ADAL" clId="{6D9C4A51-94DE-4EA6-A32A-4BE99C8A5A41}" dt="2023-06-15T19:32:29.332" v="2577" actId="14100"/>
          <ac:picMkLst>
            <pc:docMk/>
            <pc:sldMk cId="0" sldId="259"/>
            <ac:picMk id="73734" creationId="{3A9E5615-6187-2114-5DBE-AFB4047216BD}"/>
          </ac:picMkLst>
        </pc:picChg>
      </pc:sldChg>
      <pc:sldChg chg="modSp mod ord modNotes">
        <pc:chgData name="João Pedro Sousa Gaspar" userId="d5028388-3bb0-4b30-8288-f1267f4917bb" providerId="ADAL" clId="{6D9C4A51-94DE-4EA6-A32A-4BE99C8A5A41}" dt="2023-06-12T11:57:23.262" v="941" actId="20577"/>
        <pc:sldMkLst>
          <pc:docMk/>
          <pc:sldMk cId="0" sldId="260"/>
        </pc:sldMkLst>
        <pc:spChg chg="mod">
          <ac:chgData name="João Pedro Sousa Gaspar" userId="d5028388-3bb0-4b30-8288-f1267f4917bb" providerId="ADAL" clId="{6D9C4A51-94DE-4EA6-A32A-4BE99C8A5A41}" dt="2023-06-12T11:55:02.182" v="622" actId="404"/>
          <ac:spMkLst>
            <pc:docMk/>
            <pc:sldMk cId="0" sldId="260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7:23.262" v="941" actId="20577"/>
          <ac:spMkLst>
            <pc:docMk/>
            <pc:sldMk cId="0" sldId="260"/>
            <ac:spMk id="1258" creationId="{00000000-0000-0000-0000-000000000000}"/>
          </ac:spMkLst>
        </pc:spChg>
      </pc:sldChg>
      <pc:sldChg chg="addSp delSp modSp del mod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1"/>
        </pc:sldMkLst>
        <pc:spChg chg="add del mod">
          <ac:chgData name="João Pedro Sousa Gaspar" userId="d5028388-3bb0-4b30-8288-f1267f4917bb" providerId="ADAL" clId="{6D9C4A51-94DE-4EA6-A32A-4BE99C8A5A41}" dt="2023-06-15T17:58:39.702" v="1642" actId="478"/>
          <ac:spMkLst>
            <pc:docMk/>
            <pc:sldMk cId="0" sldId="261"/>
            <ac:spMk id="3" creationId="{840E33E1-DC4A-D15F-C08D-F474C0772509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389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02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4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5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6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7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8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49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50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51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52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5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37.234" v="1641" actId="478"/>
          <ac:spMkLst>
            <pc:docMk/>
            <pc:sldMk cId="0" sldId="261"/>
            <ac:spMk id="1464" creationId="{00000000-0000-0000-0000-000000000000}"/>
          </ac:spMkLst>
        </pc:spChg>
        <pc:grpChg chg="del">
          <ac:chgData name="João Pedro Sousa Gaspar" userId="d5028388-3bb0-4b30-8288-f1267f4917bb" providerId="ADAL" clId="{6D9C4A51-94DE-4EA6-A32A-4BE99C8A5A41}" dt="2023-06-15T17:58:37.234" v="1641" actId="478"/>
          <ac:grpSpMkLst>
            <pc:docMk/>
            <pc:sldMk cId="0" sldId="261"/>
            <ac:grpSpMk id="1390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37.234" v="1641" actId="478"/>
          <ac:grpSpMkLst>
            <pc:docMk/>
            <pc:sldMk cId="0" sldId="261"/>
            <ac:grpSpMk id="1393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37.234" v="1641" actId="478"/>
          <ac:grpSpMkLst>
            <pc:docMk/>
            <pc:sldMk cId="0" sldId="261"/>
            <ac:grpSpMk id="1396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37.234" v="1641" actId="478"/>
          <ac:grpSpMkLst>
            <pc:docMk/>
            <pc:sldMk cId="0" sldId="261"/>
            <ac:grpSpMk id="1399" creationId="{00000000-0000-0000-0000-000000000000}"/>
          </ac:grpSpMkLst>
        </pc:grpChg>
        <pc:cxnChg chg="del mod">
          <ac:chgData name="João Pedro Sousa Gaspar" userId="d5028388-3bb0-4b30-8288-f1267f4917bb" providerId="ADAL" clId="{6D9C4A51-94DE-4EA6-A32A-4BE99C8A5A41}" dt="2023-06-15T17:58:37.234" v="1641" actId="478"/>
          <ac:cxnSpMkLst>
            <pc:docMk/>
            <pc:sldMk cId="0" sldId="261"/>
            <ac:cxnSpMk id="1478" creationId="{00000000-0000-0000-0000-000000000000}"/>
          </ac:cxnSpMkLst>
        </pc:cxnChg>
      </pc:sldChg>
      <pc:sldChg chg="addSp delSp modSp del mod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2"/>
        </pc:sldMkLst>
        <pc:spChg chg="add mod">
          <ac:chgData name="João Pedro Sousa Gaspar" userId="d5028388-3bb0-4b30-8288-f1267f4917bb" providerId="ADAL" clId="{6D9C4A51-94DE-4EA6-A32A-4BE99C8A5A41}" dt="2023-06-15T17:58:29.849" v="1640" actId="478"/>
          <ac:spMkLst>
            <pc:docMk/>
            <pc:sldMk cId="0" sldId="262"/>
            <ac:spMk id="3" creationId="{77C4C7FD-5482-0847-2430-3644728F4694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2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9.849" v="1640" actId="478"/>
          <ac:spMkLst>
            <pc:docMk/>
            <pc:sldMk cId="0" sldId="262"/>
            <ac:spMk id="153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4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5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6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7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8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39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40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6.476" v="1639" actId="478"/>
          <ac:spMkLst>
            <pc:docMk/>
            <pc:sldMk cId="0" sldId="262"/>
            <ac:spMk id="1541" creationId="{00000000-0000-0000-0000-000000000000}"/>
          </ac:spMkLst>
        </pc:spChg>
        <pc:cxnChg chg="del mod">
          <ac:chgData name="João Pedro Sousa Gaspar" userId="d5028388-3bb0-4b30-8288-f1267f4917bb" providerId="ADAL" clId="{6D9C4A51-94DE-4EA6-A32A-4BE99C8A5A41}" dt="2023-06-15T17:58:26.476" v="1639" actId="478"/>
          <ac:cxnSpMkLst>
            <pc:docMk/>
            <pc:sldMk cId="0" sldId="262"/>
            <ac:cxnSpMk id="1542" creationId="{00000000-0000-0000-0000-000000000000}"/>
          </ac:cxnSpMkLst>
        </pc:cxnChg>
      </pc:sldChg>
      <pc:sldChg chg="addSp delSp modSp del mod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3"/>
        </pc:sldMkLst>
        <pc:spChg chg="add del mod">
          <ac:chgData name="João Pedro Sousa Gaspar" userId="d5028388-3bb0-4b30-8288-f1267f4917bb" providerId="ADAL" clId="{6D9C4A51-94DE-4EA6-A32A-4BE99C8A5A41}" dt="2023-06-15T17:58:20.052" v="1637" actId="478"/>
          <ac:spMkLst>
            <pc:docMk/>
            <pc:sldMk cId="0" sldId="263"/>
            <ac:spMk id="3" creationId="{E0690DFB-DBC2-F10E-8681-2B4BD2CEE8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61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614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7.317" v="1636" actId="478"/>
          <ac:spMkLst>
            <pc:docMk/>
            <pc:sldMk cId="0" sldId="263"/>
            <ac:spMk id="1615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751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752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75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4.711" v="1635" actId="478"/>
          <ac:spMkLst>
            <pc:docMk/>
            <pc:sldMk cId="0" sldId="263"/>
            <ac:spMk id="1754" creationId="{00000000-0000-0000-0000-000000000000}"/>
          </ac:spMkLst>
        </pc:spChg>
        <pc:grpChg chg="del">
          <ac:chgData name="João Pedro Sousa Gaspar" userId="d5028388-3bb0-4b30-8288-f1267f4917bb" providerId="ADAL" clId="{6D9C4A51-94DE-4EA6-A32A-4BE99C8A5A41}" dt="2023-06-15T17:58:14.711" v="1635" actId="478"/>
          <ac:grpSpMkLst>
            <pc:docMk/>
            <pc:sldMk cId="0" sldId="263"/>
            <ac:grpSpMk id="1616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4.711" v="1635" actId="478"/>
          <ac:grpSpMkLst>
            <pc:docMk/>
            <pc:sldMk cId="0" sldId="263"/>
            <ac:grpSpMk id="1672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4.711" v="1635" actId="478"/>
          <ac:grpSpMkLst>
            <pc:docMk/>
            <pc:sldMk cId="0" sldId="263"/>
            <ac:grpSpMk id="1707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4.711" v="1635" actId="478"/>
          <ac:grpSpMkLst>
            <pc:docMk/>
            <pc:sldMk cId="0" sldId="263"/>
            <ac:grpSpMk id="1727" creationId="{00000000-0000-0000-0000-000000000000}"/>
          </ac:grpSpMkLst>
        </pc:grpChg>
        <pc:cxnChg chg="del mod">
          <ac:chgData name="João Pedro Sousa Gaspar" userId="d5028388-3bb0-4b30-8288-f1267f4917bb" providerId="ADAL" clId="{6D9C4A51-94DE-4EA6-A32A-4BE99C8A5A41}" dt="2023-06-15T17:58:14.711" v="1635" actId="478"/>
          <ac:cxnSpMkLst>
            <pc:docMk/>
            <pc:sldMk cId="0" sldId="263"/>
            <ac:cxnSpMk id="1755" creationId="{00000000-0000-0000-0000-000000000000}"/>
          </ac:cxnSpMkLst>
        </pc:cxnChg>
      </pc:sldChg>
      <pc:sldChg chg="addSp delSp modSp del mod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4"/>
        </pc:sldMkLst>
        <pc:spChg chg="add mod">
          <ac:chgData name="João Pedro Sousa Gaspar" userId="d5028388-3bb0-4b30-8288-f1267f4917bb" providerId="ADAL" clId="{6D9C4A51-94DE-4EA6-A32A-4BE99C8A5A41}" dt="2023-06-15T17:58:22.877" v="1638" actId="478"/>
          <ac:spMkLst>
            <pc:docMk/>
            <pc:sldMk cId="0" sldId="264"/>
            <ac:spMk id="3" creationId="{B9C00563-F75E-22C3-921D-F0BB2DAE74A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864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22.877" v="1638" actId="478"/>
          <ac:spMkLst>
            <pc:docMk/>
            <pc:sldMk cId="0" sldId="264"/>
            <ac:spMk id="1865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957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958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959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960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5T17:58:10.296" v="1634" actId="478"/>
          <ac:spMkLst>
            <pc:docMk/>
            <pc:sldMk cId="0" sldId="264"/>
            <ac:spMk id="1961" creationId="{00000000-0000-0000-0000-000000000000}"/>
          </ac:spMkLst>
        </pc:s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866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893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11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25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45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48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51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5T17:58:10.296" v="1634" actId="478"/>
          <ac:grpSpMkLst>
            <pc:docMk/>
            <pc:sldMk cId="0" sldId="264"/>
            <ac:grpSpMk id="1954" creationId="{00000000-0000-0000-0000-000000000000}"/>
          </ac:grpSpMkLst>
        </pc:grpChg>
        <pc:cxnChg chg="del mod">
          <ac:chgData name="João Pedro Sousa Gaspar" userId="d5028388-3bb0-4b30-8288-f1267f4917bb" providerId="ADAL" clId="{6D9C4A51-94DE-4EA6-A32A-4BE99C8A5A41}" dt="2023-06-15T17:58:10.296" v="1634" actId="478"/>
          <ac:cxnSpMkLst>
            <pc:docMk/>
            <pc:sldMk cId="0" sldId="264"/>
            <ac:cxnSpMk id="1962" creationId="{00000000-0000-0000-0000-000000000000}"/>
          </ac:cxnSpMkLst>
        </pc:cxnChg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5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6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7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8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69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0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1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2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3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4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5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6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7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8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79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0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1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2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3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4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5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6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7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8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89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0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1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2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3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4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5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6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7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298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299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0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1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2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3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4"/>
        </pc:sldMkLst>
      </pc:sldChg>
      <pc:sldChg chg="add del">
        <pc:chgData name="João Pedro Sousa Gaspar" userId="d5028388-3bb0-4b30-8288-f1267f4917bb" providerId="ADAL" clId="{6D9C4A51-94DE-4EA6-A32A-4BE99C8A5A41}" dt="2023-06-21T08:31:07.100" v="3197"/>
        <pc:sldMkLst>
          <pc:docMk/>
          <pc:sldMk cId="0" sldId="305"/>
        </pc:sldMkLst>
      </pc:sldChg>
      <pc:sldChg chg="del">
        <pc:chgData name="João Pedro Sousa Gaspar" userId="d5028388-3bb0-4b30-8288-f1267f4917bb" providerId="ADAL" clId="{6D9C4A51-94DE-4EA6-A32A-4BE99C8A5A41}" dt="2023-06-15T19:03:56.560" v="2473" actId="47"/>
        <pc:sldMkLst>
          <pc:docMk/>
          <pc:sldMk cId="0" sldId="306"/>
        </pc:sldMkLst>
      </pc:sldChg>
      <pc:sldChg chg="add del ord">
        <pc:chgData name="João Pedro Sousa Gaspar" userId="d5028388-3bb0-4b30-8288-f1267f4917bb" providerId="ADAL" clId="{6D9C4A51-94DE-4EA6-A32A-4BE99C8A5A41}" dt="2023-06-18T10:30:29.685" v="2826"/>
        <pc:sldMkLst>
          <pc:docMk/>
          <pc:sldMk cId="0" sldId="307"/>
        </pc:sldMkLst>
      </pc:sldChg>
      <pc:sldChg chg="modSp add mod">
        <pc:chgData name="João Pedro Sousa Gaspar" userId="d5028388-3bb0-4b30-8288-f1267f4917bb" providerId="ADAL" clId="{6D9C4A51-94DE-4EA6-A32A-4BE99C8A5A41}" dt="2023-06-12T11:53:16.172" v="450" actId="1076"/>
        <pc:sldMkLst>
          <pc:docMk/>
          <pc:sldMk cId="1726243214" sldId="308"/>
        </pc:sldMkLst>
        <pc:spChg chg="mod">
          <ac:chgData name="João Pedro Sousa Gaspar" userId="d5028388-3bb0-4b30-8288-f1267f4917bb" providerId="ADAL" clId="{6D9C4A51-94DE-4EA6-A32A-4BE99C8A5A41}" dt="2023-06-12T11:50:01.139" v="221" actId="20577"/>
          <ac:spMkLst>
            <pc:docMk/>
            <pc:sldMk cId="1726243214" sldId="308"/>
            <ac:spMk id="95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0:39.979" v="285" actId="20577"/>
          <ac:spMkLst>
            <pc:docMk/>
            <pc:sldMk cId="1726243214" sldId="308"/>
            <ac:spMk id="9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9:55.965" v="217" actId="20577"/>
          <ac:spMkLst>
            <pc:docMk/>
            <pc:sldMk cId="1726243214" sldId="308"/>
            <ac:spMk id="95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49:58.336" v="219" actId="20577"/>
          <ac:spMkLst>
            <pc:docMk/>
            <pc:sldMk cId="1726243214" sldId="308"/>
            <ac:spMk id="959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0:03.504" v="223" actId="20577"/>
          <ac:spMkLst>
            <pc:docMk/>
            <pc:sldMk cId="1726243214" sldId="308"/>
            <ac:spMk id="960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3:16.172" v="450" actId="1076"/>
          <ac:spMkLst>
            <pc:docMk/>
            <pc:sldMk cId="1726243214" sldId="308"/>
            <ac:spMk id="96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2:58.813" v="438" actId="20577"/>
          <ac:spMkLst>
            <pc:docMk/>
            <pc:sldMk cId="1726243214" sldId="308"/>
            <ac:spMk id="96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3:12.355" v="449" actId="1076"/>
          <ac:spMkLst>
            <pc:docMk/>
            <pc:sldMk cId="1726243214" sldId="308"/>
            <ac:spMk id="965" creationId="{00000000-0000-0000-0000-000000000000}"/>
          </ac:spMkLst>
        </pc:spChg>
      </pc:sldChg>
      <pc:sldChg chg="add del ord">
        <pc:chgData name="João Pedro Sousa Gaspar" userId="d5028388-3bb0-4b30-8288-f1267f4917bb" providerId="ADAL" clId="{6D9C4A51-94DE-4EA6-A32A-4BE99C8A5A41}" dt="2023-06-18T10:30:36.933" v="2828"/>
        <pc:sldMkLst>
          <pc:docMk/>
          <pc:sldMk cId="0" sldId="309"/>
        </pc:sldMkLst>
      </pc:sldChg>
      <pc:sldChg chg="addSp delSp modSp add del mod">
        <pc:chgData name="João Pedro Sousa Gaspar" userId="d5028388-3bb0-4b30-8288-f1267f4917bb" providerId="ADAL" clId="{6D9C4A51-94DE-4EA6-A32A-4BE99C8A5A41}" dt="2023-06-15T19:04:49.140" v="2514" actId="2696"/>
        <pc:sldMkLst>
          <pc:docMk/>
          <pc:sldMk cId="205292100" sldId="309"/>
        </pc:sldMkLst>
        <pc:spChg chg="add del mod">
          <ac:chgData name="João Pedro Sousa Gaspar" userId="d5028388-3bb0-4b30-8288-f1267f4917bb" providerId="ADAL" clId="{6D9C4A51-94DE-4EA6-A32A-4BE99C8A5A41}" dt="2023-06-12T11:51:26.438" v="345" actId="478"/>
          <ac:spMkLst>
            <pc:docMk/>
            <pc:sldMk cId="205292100" sldId="309"/>
            <ac:spMk id="3" creationId="{E8145B50-F996-617F-ECA0-89911F0C3127}"/>
          </ac:spMkLst>
        </pc:spChg>
        <pc:spChg chg="add del mod">
          <ac:chgData name="João Pedro Sousa Gaspar" userId="d5028388-3bb0-4b30-8288-f1267f4917bb" providerId="ADAL" clId="{6D9C4A51-94DE-4EA6-A32A-4BE99C8A5A41}" dt="2023-06-12T11:51:26.438" v="345" actId="478"/>
          <ac:spMkLst>
            <pc:docMk/>
            <pc:sldMk cId="205292100" sldId="309"/>
            <ac:spMk id="5" creationId="{C26B4625-147D-062B-FD88-C99A6696D352}"/>
          </ac:spMkLst>
        </pc:spChg>
        <pc:spChg chg="add del mod">
          <ac:chgData name="João Pedro Sousa Gaspar" userId="d5028388-3bb0-4b30-8288-f1267f4917bb" providerId="ADAL" clId="{6D9C4A51-94DE-4EA6-A32A-4BE99C8A5A41}" dt="2023-06-12T11:51:29.147" v="347" actId="478"/>
          <ac:spMkLst>
            <pc:docMk/>
            <pc:sldMk cId="205292100" sldId="309"/>
            <ac:spMk id="7" creationId="{71118013-7705-009B-D23A-31A79EC4E226}"/>
          </ac:spMkLst>
        </pc:spChg>
        <pc:spChg chg="add del mod">
          <ac:chgData name="João Pedro Sousa Gaspar" userId="d5028388-3bb0-4b30-8288-f1267f4917bb" providerId="ADAL" clId="{6D9C4A51-94DE-4EA6-A32A-4BE99C8A5A41}" dt="2023-06-12T11:51:27.924" v="346" actId="478"/>
          <ac:spMkLst>
            <pc:docMk/>
            <pc:sldMk cId="205292100" sldId="309"/>
            <ac:spMk id="9" creationId="{23DA5157-4556-B990-3EB6-3EEFDB75CD6B}"/>
          </ac:spMkLst>
        </pc:spChg>
        <pc:spChg chg="del">
          <ac:chgData name="João Pedro Sousa Gaspar" userId="d5028388-3bb0-4b30-8288-f1267f4917bb" providerId="ADAL" clId="{6D9C4A51-94DE-4EA6-A32A-4BE99C8A5A41}" dt="2023-06-12T11:51:26.438" v="345" actId="478"/>
          <ac:spMkLst>
            <pc:docMk/>
            <pc:sldMk cId="205292100" sldId="309"/>
            <ac:spMk id="95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04:32.471" v="2497"/>
          <ac:spMkLst>
            <pc:docMk/>
            <pc:sldMk cId="205292100" sldId="309"/>
            <ac:spMk id="9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1:34.638" v="349" actId="20577"/>
          <ac:spMkLst>
            <pc:docMk/>
            <pc:sldMk cId="205292100" sldId="309"/>
            <ac:spMk id="958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1:37.222" v="351" actId="20577"/>
          <ac:spMkLst>
            <pc:docMk/>
            <pc:sldMk cId="205292100" sldId="309"/>
            <ac:spMk id="959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51:23.712" v="344" actId="478"/>
          <ac:spMkLst>
            <pc:docMk/>
            <pc:sldMk cId="205292100" sldId="309"/>
            <ac:spMk id="960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51:23.712" v="344" actId="478"/>
          <ac:spMkLst>
            <pc:docMk/>
            <pc:sldMk cId="205292100" sldId="309"/>
            <ac:spMk id="961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04:40.726" v="2513" actId="14100"/>
          <ac:spMkLst>
            <pc:docMk/>
            <pc:sldMk cId="205292100" sldId="309"/>
            <ac:spMk id="963" creationId="{00000000-0000-0000-0000-000000000000}"/>
          </ac:spMkLst>
        </pc:spChg>
        <pc:spChg chg="del">
          <ac:chgData name="João Pedro Sousa Gaspar" userId="d5028388-3bb0-4b30-8288-f1267f4917bb" providerId="ADAL" clId="{6D9C4A51-94DE-4EA6-A32A-4BE99C8A5A41}" dt="2023-06-12T11:51:26.438" v="345" actId="478"/>
          <ac:spMkLst>
            <pc:docMk/>
            <pc:sldMk cId="205292100" sldId="309"/>
            <ac:spMk id="965" creationId="{00000000-0000-0000-0000-000000000000}"/>
          </ac:spMkLst>
        </pc:spChg>
        <pc:grpChg chg="del">
          <ac:chgData name="João Pedro Sousa Gaspar" userId="d5028388-3bb0-4b30-8288-f1267f4917bb" providerId="ADAL" clId="{6D9C4A51-94DE-4EA6-A32A-4BE99C8A5A41}" dt="2023-06-12T11:51:23.712" v="344" actId="478"/>
          <ac:grpSpMkLst>
            <pc:docMk/>
            <pc:sldMk cId="205292100" sldId="309"/>
            <ac:grpSpMk id="942" creationId="{00000000-0000-0000-0000-000000000000}"/>
          </ac:grpSpMkLst>
        </pc:grpChg>
        <pc:grpChg chg="del">
          <ac:chgData name="João Pedro Sousa Gaspar" userId="d5028388-3bb0-4b30-8288-f1267f4917bb" providerId="ADAL" clId="{6D9C4A51-94DE-4EA6-A32A-4BE99C8A5A41}" dt="2023-06-12T11:51:26.438" v="345" actId="478"/>
          <ac:grpSpMkLst>
            <pc:docMk/>
            <pc:sldMk cId="205292100" sldId="309"/>
            <ac:grpSpMk id="948" creationId="{00000000-0000-0000-0000-000000000000}"/>
          </ac:grpSpMkLst>
        </pc:grpChg>
      </pc:sldChg>
      <pc:sldChg chg="add del">
        <pc:chgData name="João Pedro Sousa Gaspar" userId="d5028388-3bb0-4b30-8288-f1267f4917bb" providerId="ADAL" clId="{6D9C4A51-94DE-4EA6-A32A-4BE99C8A5A41}" dt="2023-06-15T19:04:56.565" v="2516" actId="47"/>
        <pc:sldMkLst>
          <pc:docMk/>
          <pc:sldMk cId="2225156857" sldId="309"/>
        </pc:sldMkLst>
      </pc:sldChg>
      <pc:sldChg chg="modSp add mod">
        <pc:chgData name="João Pedro Sousa Gaspar" userId="d5028388-3bb0-4b30-8288-f1267f4917bb" providerId="ADAL" clId="{6D9C4A51-94DE-4EA6-A32A-4BE99C8A5A41}" dt="2023-06-12T11:57:35.743" v="974" actId="20577"/>
        <pc:sldMkLst>
          <pc:docMk/>
          <pc:sldMk cId="2196215463" sldId="310"/>
        </pc:sldMkLst>
        <pc:spChg chg="mod">
          <ac:chgData name="João Pedro Sousa Gaspar" userId="d5028388-3bb0-4b30-8288-f1267f4917bb" providerId="ADAL" clId="{6D9C4A51-94DE-4EA6-A32A-4BE99C8A5A41}" dt="2023-06-12T11:55:37.669" v="715" actId="20577"/>
          <ac:spMkLst>
            <pc:docMk/>
            <pc:sldMk cId="2196215463" sldId="310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5:42.286" v="724" actId="20577"/>
          <ac:spMkLst>
            <pc:docMk/>
            <pc:sldMk cId="2196215463" sldId="310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7:35.743" v="974" actId="20577"/>
          <ac:spMkLst>
            <pc:docMk/>
            <pc:sldMk cId="2196215463" sldId="310"/>
            <ac:spMk id="1258" creationId="{00000000-0000-0000-0000-000000000000}"/>
          </ac:spMkLst>
        </pc:spChg>
      </pc:sldChg>
      <pc:sldChg chg="modSp add mod ord">
        <pc:chgData name="João Pedro Sousa Gaspar" userId="d5028388-3bb0-4b30-8288-f1267f4917bb" providerId="ADAL" clId="{6D9C4A51-94DE-4EA6-A32A-4BE99C8A5A41}" dt="2023-06-15T19:05:26.182" v="2523" actId="20577"/>
        <pc:sldMkLst>
          <pc:docMk/>
          <pc:sldMk cId="2290888225" sldId="311"/>
        </pc:sldMkLst>
        <pc:spChg chg="mod">
          <ac:chgData name="João Pedro Sousa Gaspar" userId="d5028388-3bb0-4b30-8288-f1267f4917bb" providerId="ADAL" clId="{6D9C4A51-94DE-4EA6-A32A-4BE99C8A5A41}" dt="2023-06-15T19:05:26.182" v="2523" actId="20577"/>
          <ac:spMkLst>
            <pc:docMk/>
            <pc:sldMk cId="2290888225" sldId="311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9:19.601" v="1121" actId="20577"/>
          <ac:spMkLst>
            <pc:docMk/>
            <pc:sldMk cId="2290888225" sldId="311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6:25.181" v="831" actId="20577"/>
          <ac:spMkLst>
            <pc:docMk/>
            <pc:sldMk cId="2290888225" sldId="311"/>
            <ac:spMk id="1258" creationId="{00000000-0000-0000-0000-000000000000}"/>
          </ac:spMkLst>
        </pc:spChg>
      </pc:sldChg>
      <pc:sldChg chg="add del">
        <pc:chgData name="João Pedro Sousa Gaspar" userId="d5028388-3bb0-4b30-8288-f1267f4917bb" providerId="ADAL" clId="{6D9C4A51-94DE-4EA6-A32A-4BE99C8A5A41}" dt="2023-06-12T11:56:27.472" v="833"/>
        <pc:sldMkLst>
          <pc:docMk/>
          <pc:sldMk cId="449182078" sldId="312"/>
        </pc:sldMkLst>
      </pc:sldChg>
      <pc:sldChg chg="modSp add del mod">
        <pc:chgData name="João Pedro Sousa Gaspar" userId="d5028388-3bb0-4b30-8288-f1267f4917bb" providerId="ADAL" clId="{6D9C4A51-94DE-4EA6-A32A-4BE99C8A5A41}" dt="2023-06-15T19:04:49.140" v="2514" actId="2696"/>
        <pc:sldMkLst>
          <pc:docMk/>
          <pc:sldMk cId="2529870099" sldId="312"/>
        </pc:sldMkLst>
        <pc:spChg chg="mod">
          <ac:chgData name="João Pedro Sousa Gaspar" userId="d5028388-3bb0-4b30-8288-f1267f4917bb" providerId="ADAL" clId="{6D9C4A51-94DE-4EA6-A32A-4BE99C8A5A41}" dt="2023-06-12T11:57:13.022" v="938" actId="20577"/>
          <ac:spMkLst>
            <pc:docMk/>
            <pc:sldMk cId="2529870099" sldId="312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7:08.912" v="936" actId="20577"/>
          <ac:spMkLst>
            <pc:docMk/>
            <pc:sldMk cId="2529870099" sldId="312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7:02.263" v="921" actId="20577"/>
          <ac:spMkLst>
            <pc:docMk/>
            <pc:sldMk cId="2529870099" sldId="312"/>
            <ac:spMk id="1258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6D9C4A51-94DE-4EA6-A32A-4BE99C8A5A41}" dt="2023-06-15T19:05:02.409" v="2518" actId="20577"/>
        <pc:sldMkLst>
          <pc:docMk/>
          <pc:sldMk cId="3254482110" sldId="312"/>
        </pc:sldMkLst>
        <pc:spChg chg="mod">
          <ac:chgData name="João Pedro Sousa Gaspar" userId="d5028388-3bb0-4b30-8288-f1267f4917bb" providerId="ADAL" clId="{6D9C4A51-94DE-4EA6-A32A-4BE99C8A5A41}" dt="2023-06-15T19:05:02.409" v="2518" actId="20577"/>
          <ac:spMkLst>
            <pc:docMk/>
            <pc:sldMk cId="3254482110" sldId="312"/>
            <ac:spMk id="1256" creationId="{00000000-0000-0000-0000-000000000000}"/>
          </ac:spMkLst>
        </pc:spChg>
      </pc:sldChg>
      <pc:sldChg chg="addSp delSp modSp add mod">
        <pc:chgData name="João Pedro Sousa Gaspar" userId="d5028388-3bb0-4b30-8288-f1267f4917bb" providerId="ADAL" clId="{6D9C4A51-94DE-4EA6-A32A-4BE99C8A5A41}" dt="2023-06-18T10:28:04.666" v="2806" actId="22"/>
        <pc:sldMkLst>
          <pc:docMk/>
          <pc:sldMk cId="427036339" sldId="313"/>
        </pc:sldMkLst>
        <pc:spChg chg="add del">
          <ac:chgData name="João Pedro Sousa Gaspar" userId="d5028388-3bb0-4b30-8288-f1267f4917bb" providerId="ADAL" clId="{6D9C4A51-94DE-4EA6-A32A-4BE99C8A5A41}" dt="2023-06-18T10:28:04.666" v="2806" actId="22"/>
          <ac:spMkLst>
            <pc:docMk/>
            <pc:sldMk cId="427036339" sldId="313"/>
            <ac:spMk id="3" creationId="{B267C082-5372-C6D7-67BF-24CF416ADE9A}"/>
          </ac:spMkLst>
        </pc:spChg>
        <pc:spChg chg="mod">
          <ac:chgData name="João Pedro Sousa Gaspar" userId="d5028388-3bb0-4b30-8288-f1267f4917bb" providerId="ADAL" clId="{6D9C4A51-94DE-4EA6-A32A-4BE99C8A5A41}" dt="2023-06-12T11:57:41.962" v="976" actId="20577"/>
          <ac:spMkLst>
            <pc:docMk/>
            <pc:sldMk cId="427036339" sldId="313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8:05.871" v="1022" actId="404"/>
          <ac:spMkLst>
            <pc:docMk/>
            <pc:sldMk cId="427036339" sldId="313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8:15.946" v="1064" actId="20577"/>
          <ac:spMkLst>
            <pc:docMk/>
            <pc:sldMk cId="427036339" sldId="313"/>
            <ac:spMk id="1258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6D9C4A51-94DE-4EA6-A32A-4BE99C8A5A41}" dt="2023-06-12T11:59:33.720" v="1129" actId="404"/>
        <pc:sldMkLst>
          <pc:docMk/>
          <pc:sldMk cId="3166751775" sldId="314"/>
        </pc:sldMkLst>
        <pc:spChg chg="mod">
          <ac:chgData name="João Pedro Sousa Gaspar" userId="d5028388-3bb0-4b30-8288-f1267f4917bb" providerId="ADAL" clId="{6D9C4A51-94DE-4EA6-A32A-4BE99C8A5A41}" dt="2023-06-12T11:58:36.237" v="1067" actId="20577"/>
          <ac:spMkLst>
            <pc:docMk/>
            <pc:sldMk cId="3166751775" sldId="314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9:33.720" v="1129" actId="404"/>
          <ac:spMkLst>
            <pc:docMk/>
            <pc:sldMk cId="3166751775" sldId="314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8:50.602" v="1106" actId="20577"/>
          <ac:spMkLst>
            <pc:docMk/>
            <pc:sldMk cId="3166751775" sldId="314"/>
            <ac:spMk id="1258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6D9C4A51-94DE-4EA6-A32A-4BE99C8A5A41}" dt="2023-06-12T11:59:49.934" v="1178" actId="20577"/>
        <pc:sldMkLst>
          <pc:docMk/>
          <pc:sldMk cId="2494075594" sldId="315"/>
        </pc:sldMkLst>
        <pc:spChg chg="mod">
          <ac:chgData name="João Pedro Sousa Gaspar" userId="d5028388-3bb0-4b30-8288-f1267f4917bb" providerId="ADAL" clId="{6D9C4A51-94DE-4EA6-A32A-4BE99C8A5A41}" dt="2023-06-12T11:59:04.880" v="1116" actId="20577"/>
          <ac:spMkLst>
            <pc:docMk/>
            <pc:sldMk cId="2494075594" sldId="315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9:25.179" v="1125" actId="404"/>
          <ac:spMkLst>
            <pc:docMk/>
            <pc:sldMk cId="2494075594" sldId="315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1:59:49.934" v="1178" actId="20577"/>
          <ac:spMkLst>
            <pc:docMk/>
            <pc:sldMk cId="2494075594" sldId="315"/>
            <ac:spMk id="1258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6D9C4A51-94DE-4EA6-A32A-4BE99C8A5A41}" dt="2023-06-15T18:53:24.118" v="2333" actId="1076"/>
        <pc:sldMkLst>
          <pc:docMk/>
          <pc:sldMk cId="1342012025" sldId="316"/>
        </pc:sldMkLst>
        <pc:spChg chg="mod">
          <ac:chgData name="João Pedro Sousa Gaspar" userId="d5028388-3bb0-4b30-8288-f1267f4917bb" providerId="ADAL" clId="{6D9C4A51-94DE-4EA6-A32A-4BE99C8A5A41}" dt="2023-06-15T18:53:11.220" v="2319" actId="404"/>
          <ac:spMkLst>
            <pc:docMk/>
            <pc:sldMk cId="1342012025" sldId="316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8:53:24.118" v="2333" actId="1076"/>
          <ac:spMkLst>
            <pc:docMk/>
            <pc:sldMk cId="1342012025" sldId="316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2:00:23.494" v="1259" actId="20577"/>
          <ac:spMkLst>
            <pc:docMk/>
            <pc:sldMk cId="1342012025" sldId="316"/>
            <ac:spMk id="1258" creationId="{00000000-0000-0000-0000-000000000000}"/>
          </ac:spMkLst>
        </pc:spChg>
      </pc:sldChg>
      <pc:sldChg chg="add del ord">
        <pc:chgData name="João Pedro Sousa Gaspar" userId="d5028388-3bb0-4b30-8288-f1267f4917bb" providerId="ADAL" clId="{6D9C4A51-94DE-4EA6-A32A-4BE99C8A5A41}" dt="2023-06-12T11:59:14.855" v="1120" actId="47"/>
        <pc:sldMkLst>
          <pc:docMk/>
          <pc:sldMk cId="1775918229" sldId="316"/>
        </pc:sldMkLst>
      </pc:sldChg>
      <pc:sldChg chg="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16482641" sldId="317"/>
        </pc:sldMkLst>
        <pc:spChg chg="mod">
          <ac:chgData name="João Pedro Sousa Gaspar" userId="d5028388-3bb0-4b30-8288-f1267f4917bb" providerId="ADAL" clId="{6D9C4A51-94DE-4EA6-A32A-4BE99C8A5A41}" dt="2023-06-12T12:00:34.402" v="1262" actId="20577"/>
          <ac:spMkLst>
            <pc:docMk/>
            <pc:sldMk cId="316482641" sldId="317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2:00:45.692" v="1292" actId="20577"/>
          <ac:spMkLst>
            <pc:docMk/>
            <pc:sldMk cId="316482641" sldId="317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2:02:04.698" v="1453" actId="20577"/>
          <ac:spMkLst>
            <pc:docMk/>
            <pc:sldMk cId="316482641" sldId="317"/>
            <ac:spMk id="1258" creationId="{00000000-0000-0000-0000-000000000000}"/>
          </ac:spMkLst>
        </pc:spChg>
      </pc:sldChg>
      <pc:sldChg chg="modSp add mod">
        <pc:chgData name="João Pedro Sousa Gaspar" userId="d5028388-3bb0-4b30-8288-f1267f4917bb" providerId="ADAL" clId="{6D9C4A51-94DE-4EA6-A32A-4BE99C8A5A41}" dt="2023-06-15T19:06:47.489" v="2533" actId="20577"/>
        <pc:sldMkLst>
          <pc:docMk/>
          <pc:sldMk cId="2193868477" sldId="317"/>
        </pc:sldMkLst>
        <pc:spChg chg="mod">
          <ac:chgData name="João Pedro Sousa Gaspar" userId="d5028388-3bb0-4b30-8288-f1267f4917bb" providerId="ADAL" clId="{6D9C4A51-94DE-4EA6-A32A-4BE99C8A5A41}" dt="2023-06-15T19:06:47.489" v="2533" actId="20577"/>
          <ac:spMkLst>
            <pc:docMk/>
            <pc:sldMk cId="2193868477" sldId="317"/>
            <ac:spMk id="1256" creationId="{00000000-0000-0000-0000-000000000000}"/>
          </ac:spMkLst>
        </pc:spChg>
      </pc:sldChg>
      <pc:sldChg chg="modSp add del mod">
        <pc:chgData name="João Pedro Sousa Gaspar" userId="d5028388-3bb0-4b30-8288-f1267f4917bb" providerId="ADAL" clId="{6D9C4A51-94DE-4EA6-A32A-4BE99C8A5A41}" dt="2023-06-15T19:06:44.456" v="2531" actId="2696"/>
        <pc:sldMkLst>
          <pc:docMk/>
          <pc:sldMk cId="2757605655" sldId="318"/>
        </pc:sldMkLst>
        <pc:spChg chg="mod">
          <ac:chgData name="João Pedro Sousa Gaspar" userId="d5028388-3bb0-4b30-8288-f1267f4917bb" providerId="ADAL" clId="{6D9C4A51-94DE-4EA6-A32A-4BE99C8A5A41}" dt="2023-06-15T19:05:35.947" v="2526" actId="20577"/>
          <ac:spMkLst>
            <pc:docMk/>
            <pc:sldMk cId="2757605655" sldId="318"/>
            <ac:spMk id="1256" creationId="{00000000-0000-0000-0000-000000000000}"/>
          </ac:spMkLst>
        </pc:spChg>
      </pc:sldChg>
      <pc:sldChg chg="add">
        <pc:chgData name="João Pedro Sousa Gaspar" userId="d5028388-3bb0-4b30-8288-f1267f4917bb" providerId="ADAL" clId="{6D9C4A51-94DE-4EA6-A32A-4BE99C8A5A41}" dt="2023-06-15T19:06:51.077" v="2534"/>
        <pc:sldMkLst>
          <pc:docMk/>
          <pc:sldMk cId="3644464901" sldId="318"/>
        </pc:sldMkLst>
      </pc:sldChg>
      <pc:sldChg chg="modSp add del mod">
        <pc:chgData name="João Pedro Sousa Gaspar" userId="d5028388-3bb0-4b30-8288-f1267f4917bb" providerId="ADAL" clId="{6D9C4A51-94DE-4EA6-A32A-4BE99C8A5A41}" dt="2023-06-15T19:05:04.487" v="2519" actId="2696"/>
        <pc:sldMkLst>
          <pc:docMk/>
          <pc:sldMk cId="3905829233" sldId="318"/>
        </pc:sldMkLst>
        <pc:spChg chg="mod">
          <ac:chgData name="João Pedro Sousa Gaspar" userId="d5028388-3bb0-4b30-8288-f1267f4917bb" providerId="ADAL" clId="{6D9C4A51-94DE-4EA6-A32A-4BE99C8A5A41}" dt="2023-06-12T12:01:20.424" v="1340" actId="20577"/>
          <ac:spMkLst>
            <pc:docMk/>
            <pc:sldMk cId="3905829233" sldId="318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2:01:23.303" v="1347" actId="20577"/>
          <ac:spMkLst>
            <pc:docMk/>
            <pc:sldMk cId="3905829233" sldId="318"/>
            <ac:spMk id="125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2T12:01:39.719" v="1395" actId="20577"/>
          <ac:spMkLst>
            <pc:docMk/>
            <pc:sldMk cId="3905829233" sldId="318"/>
            <ac:spMk id="1258" creationId="{00000000-0000-0000-0000-000000000000}"/>
          </ac:spMkLst>
        </pc:spChg>
      </pc:sldChg>
      <pc:sldChg chg="addSp delSp new mod modShow">
        <pc:chgData name="João Pedro Sousa Gaspar" userId="d5028388-3bb0-4b30-8288-f1267f4917bb" providerId="ADAL" clId="{6D9C4A51-94DE-4EA6-A32A-4BE99C8A5A41}" dt="2023-06-18T10:48:55.815" v="3193" actId="729"/>
        <pc:sldMkLst>
          <pc:docMk/>
          <pc:sldMk cId="650832472" sldId="319"/>
        </pc:sldMkLst>
        <pc:spChg chg="add del">
          <ac:chgData name="João Pedro Sousa Gaspar" userId="d5028388-3bb0-4b30-8288-f1267f4917bb" providerId="ADAL" clId="{6D9C4A51-94DE-4EA6-A32A-4BE99C8A5A41}" dt="2023-06-15T19:30:55.868" v="2536"/>
          <ac:spMkLst>
            <pc:docMk/>
            <pc:sldMk cId="650832472" sldId="319"/>
            <ac:spMk id="2" creationId="{B3F87C8A-152C-FD7D-FD19-884AEEC6EC09}"/>
          </ac:spMkLst>
        </pc:spChg>
        <pc:picChg chg="add del">
          <ac:chgData name="João Pedro Sousa Gaspar" userId="d5028388-3bb0-4b30-8288-f1267f4917bb" providerId="ADAL" clId="{6D9C4A51-94DE-4EA6-A32A-4BE99C8A5A41}" dt="2023-06-15T19:30:55.868" v="2536"/>
          <ac:picMkLst>
            <pc:docMk/>
            <pc:sldMk cId="650832472" sldId="319"/>
            <ac:picMk id="47106" creationId="{F8BB9454-7F6B-7924-2BB1-2D6E8209B561}"/>
          </ac:picMkLst>
        </pc:picChg>
        <pc:picChg chg="add del">
          <ac:chgData name="João Pedro Sousa Gaspar" userId="d5028388-3bb0-4b30-8288-f1267f4917bb" providerId="ADAL" clId="{6D9C4A51-94DE-4EA6-A32A-4BE99C8A5A41}" dt="2023-06-15T19:30:55.868" v="2536"/>
          <ac:picMkLst>
            <pc:docMk/>
            <pc:sldMk cId="650832472" sldId="319"/>
            <ac:picMk id="47107" creationId="{35EE9AC7-C792-1871-8D89-FCD4F330D282}"/>
          </ac:picMkLst>
        </pc:picChg>
        <pc:picChg chg="add del">
          <ac:chgData name="João Pedro Sousa Gaspar" userId="d5028388-3bb0-4b30-8288-f1267f4917bb" providerId="ADAL" clId="{6D9C4A51-94DE-4EA6-A32A-4BE99C8A5A41}" dt="2023-06-15T19:30:55.868" v="2536"/>
          <ac:picMkLst>
            <pc:docMk/>
            <pc:sldMk cId="650832472" sldId="319"/>
            <ac:picMk id="47108" creationId="{CA4294E0-073F-B1A1-934E-84CF9967ECFC}"/>
          </ac:picMkLst>
        </pc:picChg>
      </pc:sldChg>
      <pc:sldChg chg="addSp delSp modSp new mod modShow">
        <pc:chgData name="João Pedro Sousa Gaspar" userId="d5028388-3bb0-4b30-8288-f1267f4917bb" providerId="ADAL" clId="{6D9C4A51-94DE-4EA6-A32A-4BE99C8A5A41}" dt="2023-06-18T10:35:37.435" v="2876" actId="729"/>
        <pc:sldMkLst>
          <pc:docMk/>
          <pc:sldMk cId="531600105" sldId="320"/>
        </pc:sldMkLst>
        <pc:picChg chg="add">
          <ac:chgData name="João Pedro Sousa Gaspar" userId="d5028388-3bb0-4b30-8288-f1267f4917bb" providerId="ADAL" clId="{6D9C4A51-94DE-4EA6-A32A-4BE99C8A5A41}" dt="2023-06-14T13:44:07.242" v="1456" actId="22"/>
          <ac:picMkLst>
            <pc:docMk/>
            <pc:sldMk cId="531600105" sldId="320"/>
            <ac:picMk id="3" creationId="{A969308E-5416-7CC7-E612-4F50A8B8B170}"/>
          </ac:picMkLst>
        </pc:picChg>
        <pc:picChg chg="add mod">
          <ac:chgData name="João Pedro Sousa Gaspar" userId="d5028388-3bb0-4b30-8288-f1267f4917bb" providerId="ADAL" clId="{6D9C4A51-94DE-4EA6-A32A-4BE99C8A5A41}" dt="2023-06-14T13:46:09.046" v="1472"/>
          <ac:picMkLst>
            <pc:docMk/>
            <pc:sldMk cId="531600105" sldId="320"/>
            <ac:picMk id="4" creationId="{D8FB00B0-1733-CADC-1C5A-08E856660CBA}"/>
          </ac:picMkLst>
        </pc:picChg>
        <pc:picChg chg="add mod">
          <ac:chgData name="João Pedro Sousa Gaspar" userId="d5028388-3bb0-4b30-8288-f1267f4917bb" providerId="ADAL" clId="{6D9C4A51-94DE-4EA6-A32A-4BE99C8A5A41}" dt="2023-06-14T13:46:09.046" v="1472"/>
          <ac:picMkLst>
            <pc:docMk/>
            <pc:sldMk cId="531600105" sldId="320"/>
            <ac:picMk id="5" creationId="{B627ADB9-6650-188F-F729-119F54CF2C7A}"/>
          </ac:picMkLst>
        </pc:picChg>
        <pc:picChg chg="add del mod">
          <ac:chgData name="João Pedro Sousa Gaspar" userId="d5028388-3bb0-4b30-8288-f1267f4917bb" providerId="ADAL" clId="{6D9C4A51-94DE-4EA6-A32A-4BE99C8A5A41}" dt="2023-06-14T13:50:50.360" v="1480"/>
          <ac:picMkLst>
            <pc:docMk/>
            <pc:sldMk cId="531600105" sldId="320"/>
            <ac:picMk id="6" creationId="{BAF30D7A-A406-57B8-1532-61A0FAF72518}"/>
          </ac:picMkLst>
        </pc:picChg>
      </pc:sldChg>
      <pc:sldChg chg="addSp modSp new mod modShow">
        <pc:chgData name="João Pedro Sousa Gaspar" userId="d5028388-3bb0-4b30-8288-f1267f4917bb" providerId="ADAL" clId="{6D9C4A51-94DE-4EA6-A32A-4BE99C8A5A41}" dt="2023-06-18T10:35:37.435" v="2876" actId="729"/>
        <pc:sldMkLst>
          <pc:docMk/>
          <pc:sldMk cId="2143176837" sldId="321"/>
        </pc:sldMkLst>
        <pc:picChg chg="add">
          <ac:chgData name="João Pedro Sousa Gaspar" userId="d5028388-3bb0-4b30-8288-f1267f4917bb" providerId="ADAL" clId="{6D9C4A51-94DE-4EA6-A32A-4BE99C8A5A41}" dt="2023-06-14T13:44:19.446" v="1458" actId="22"/>
          <ac:picMkLst>
            <pc:docMk/>
            <pc:sldMk cId="2143176837" sldId="321"/>
            <ac:picMk id="3" creationId="{80E2425D-1D6E-B5B0-632A-7B746EA317A6}"/>
          </ac:picMkLst>
        </pc:picChg>
        <pc:picChg chg="add mod">
          <ac:chgData name="João Pedro Sousa Gaspar" userId="d5028388-3bb0-4b30-8288-f1267f4917bb" providerId="ADAL" clId="{6D9C4A51-94DE-4EA6-A32A-4BE99C8A5A41}" dt="2023-06-14T13:46:10.863" v="1473"/>
          <ac:picMkLst>
            <pc:docMk/>
            <pc:sldMk cId="2143176837" sldId="321"/>
            <ac:picMk id="4" creationId="{E5628A0A-3B17-59D7-174C-58C590550E05}"/>
          </ac:picMkLst>
        </pc:picChg>
        <pc:picChg chg="add mod">
          <ac:chgData name="João Pedro Sousa Gaspar" userId="d5028388-3bb0-4b30-8288-f1267f4917bb" providerId="ADAL" clId="{6D9C4A51-94DE-4EA6-A32A-4BE99C8A5A41}" dt="2023-06-14T13:46:10.863" v="1473"/>
          <ac:picMkLst>
            <pc:docMk/>
            <pc:sldMk cId="2143176837" sldId="321"/>
            <ac:picMk id="5" creationId="{478DFC10-A5B2-3D99-EE59-D39D1EDEF964}"/>
          </ac:picMkLst>
        </pc:picChg>
      </pc:sldChg>
      <pc:sldChg chg="addSp delSp modSp new mod modShow">
        <pc:chgData name="João Pedro Sousa Gaspar" userId="d5028388-3bb0-4b30-8288-f1267f4917bb" providerId="ADAL" clId="{6D9C4A51-94DE-4EA6-A32A-4BE99C8A5A41}" dt="2023-06-18T10:35:37.435" v="2876" actId="729"/>
        <pc:sldMkLst>
          <pc:docMk/>
          <pc:sldMk cId="1591330826" sldId="322"/>
        </pc:sldMkLst>
        <pc:picChg chg="add del mod modCrop">
          <ac:chgData name="João Pedro Sousa Gaspar" userId="d5028388-3bb0-4b30-8288-f1267f4917bb" providerId="ADAL" clId="{6D9C4A51-94DE-4EA6-A32A-4BE99C8A5A41}" dt="2023-06-14T13:44:53.893" v="1463" actId="21"/>
          <ac:picMkLst>
            <pc:docMk/>
            <pc:sldMk cId="1591330826" sldId="322"/>
            <ac:picMk id="3" creationId="{C4FA4D3F-1829-94B7-444E-D71145D4D486}"/>
          </ac:picMkLst>
        </pc:picChg>
        <pc:picChg chg="add mod">
          <ac:chgData name="João Pedro Sousa Gaspar" userId="d5028388-3bb0-4b30-8288-f1267f4917bb" providerId="ADAL" clId="{6D9C4A51-94DE-4EA6-A32A-4BE99C8A5A41}" dt="2023-06-14T13:44:58.668" v="1465" actId="1076"/>
          <ac:picMkLst>
            <pc:docMk/>
            <pc:sldMk cId="1591330826" sldId="322"/>
            <ac:picMk id="4" creationId="{A533666D-71B1-D934-3D8D-BE002F399516}"/>
          </ac:picMkLst>
        </pc:picChg>
        <pc:picChg chg="add mod">
          <ac:chgData name="João Pedro Sousa Gaspar" userId="d5028388-3bb0-4b30-8288-f1267f4917bb" providerId="ADAL" clId="{6D9C4A51-94DE-4EA6-A32A-4BE99C8A5A41}" dt="2023-06-14T13:46:12.235" v="1474"/>
          <ac:picMkLst>
            <pc:docMk/>
            <pc:sldMk cId="1591330826" sldId="322"/>
            <ac:picMk id="5" creationId="{405CFC7A-F857-5728-2360-F68A2E239D79}"/>
          </ac:picMkLst>
        </pc:picChg>
        <pc:picChg chg="add mod">
          <ac:chgData name="João Pedro Sousa Gaspar" userId="d5028388-3bb0-4b30-8288-f1267f4917bb" providerId="ADAL" clId="{6D9C4A51-94DE-4EA6-A32A-4BE99C8A5A41}" dt="2023-06-14T13:46:12.235" v="1474"/>
          <ac:picMkLst>
            <pc:docMk/>
            <pc:sldMk cId="1591330826" sldId="322"/>
            <ac:picMk id="6" creationId="{5AB32909-9FC8-B9DA-4DA3-34320751CE7A}"/>
          </ac:picMkLst>
        </pc:picChg>
      </pc:sldChg>
      <pc:sldChg chg="addSp delSp modSp new mod modShow">
        <pc:chgData name="João Pedro Sousa Gaspar" userId="d5028388-3bb0-4b30-8288-f1267f4917bb" providerId="ADAL" clId="{6D9C4A51-94DE-4EA6-A32A-4BE99C8A5A41}" dt="2023-06-18T10:35:37.435" v="2876" actId="729"/>
        <pc:sldMkLst>
          <pc:docMk/>
          <pc:sldMk cId="1777736729" sldId="323"/>
        </pc:sldMkLst>
        <pc:picChg chg="add">
          <ac:chgData name="João Pedro Sousa Gaspar" userId="d5028388-3bb0-4b30-8288-f1267f4917bb" providerId="ADAL" clId="{6D9C4A51-94DE-4EA6-A32A-4BE99C8A5A41}" dt="2023-06-14T13:45:14.827" v="1467" actId="22"/>
          <ac:picMkLst>
            <pc:docMk/>
            <pc:sldMk cId="1777736729" sldId="323"/>
            <ac:picMk id="3" creationId="{57DB1F30-3515-DD10-5D66-1BB456DF1E62}"/>
          </ac:picMkLst>
        </pc:picChg>
        <pc:picChg chg="add del">
          <ac:chgData name="João Pedro Sousa Gaspar" userId="d5028388-3bb0-4b30-8288-f1267f4917bb" providerId="ADAL" clId="{6D9C4A51-94DE-4EA6-A32A-4BE99C8A5A41}" dt="2023-06-14T13:45:43.322" v="1469" actId="21"/>
          <ac:picMkLst>
            <pc:docMk/>
            <pc:sldMk cId="1777736729" sldId="323"/>
            <ac:picMk id="5" creationId="{900C68D1-0CD1-497C-32A7-D4D44642E2AB}"/>
          </ac:picMkLst>
        </pc:picChg>
        <pc:picChg chg="add mod">
          <ac:chgData name="João Pedro Sousa Gaspar" userId="d5028388-3bb0-4b30-8288-f1267f4917bb" providerId="ADAL" clId="{6D9C4A51-94DE-4EA6-A32A-4BE99C8A5A41}" dt="2023-06-14T13:46:15.463" v="1475"/>
          <ac:picMkLst>
            <pc:docMk/>
            <pc:sldMk cId="1777736729" sldId="323"/>
            <ac:picMk id="6" creationId="{925316A8-F264-508A-57E4-1C0EABE0CC17}"/>
          </ac:picMkLst>
        </pc:picChg>
        <pc:picChg chg="add mod">
          <ac:chgData name="João Pedro Sousa Gaspar" userId="d5028388-3bb0-4b30-8288-f1267f4917bb" providerId="ADAL" clId="{6D9C4A51-94DE-4EA6-A32A-4BE99C8A5A41}" dt="2023-06-14T13:46:15.463" v="1475"/>
          <ac:picMkLst>
            <pc:docMk/>
            <pc:sldMk cId="1777736729" sldId="323"/>
            <ac:picMk id="7" creationId="{DB1B92A2-3E5C-A977-8A8C-1AA6AABC0AAD}"/>
          </ac:picMkLst>
        </pc:picChg>
      </pc:sldChg>
      <pc:sldChg chg="addSp delSp modSp new mod modShow">
        <pc:chgData name="João Pedro Sousa Gaspar" userId="d5028388-3bb0-4b30-8288-f1267f4917bb" providerId="ADAL" clId="{6D9C4A51-94DE-4EA6-A32A-4BE99C8A5A41}" dt="2023-06-18T10:35:37.435" v="2876" actId="729"/>
        <pc:sldMkLst>
          <pc:docMk/>
          <pc:sldMk cId="58383131" sldId="324"/>
        </pc:sldMkLst>
        <pc:picChg chg="add mod">
          <ac:chgData name="João Pedro Sousa Gaspar" userId="d5028388-3bb0-4b30-8288-f1267f4917bb" providerId="ADAL" clId="{6D9C4A51-94DE-4EA6-A32A-4BE99C8A5A41}" dt="2023-06-14T13:45:45.071" v="1471"/>
          <ac:picMkLst>
            <pc:docMk/>
            <pc:sldMk cId="58383131" sldId="324"/>
            <ac:picMk id="2" creationId="{9429F31A-18D2-C022-0A52-5896207EF15E}"/>
          </ac:picMkLst>
        </pc:picChg>
        <pc:picChg chg="add del mod">
          <ac:chgData name="João Pedro Sousa Gaspar" userId="d5028388-3bb0-4b30-8288-f1267f4917bb" providerId="ADAL" clId="{6D9C4A51-94DE-4EA6-A32A-4BE99C8A5A41}" dt="2023-06-14T13:46:41.327" v="1477"/>
          <ac:picMkLst>
            <pc:docMk/>
            <pc:sldMk cId="58383131" sldId="324"/>
            <ac:picMk id="3" creationId="{21494706-E098-64F4-37E9-8CCCE8C58FF3}"/>
          </ac:picMkLst>
        </pc:picChg>
        <pc:picChg chg="add del mod">
          <ac:chgData name="João Pedro Sousa Gaspar" userId="d5028388-3bb0-4b30-8288-f1267f4917bb" providerId="ADAL" clId="{6D9C4A51-94DE-4EA6-A32A-4BE99C8A5A41}" dt="2023-06-14T13:46:41.327" v="1477"/>
          <ac:picMkLst>
            <pc:docMk/>
            <pc:sldMk cId="58383131" sldId="324"/>
            <ac:picMk id="4" creationId="{C96C20EE-6428-202C-F9DC-55A6C366066A}"/>
          </ac:picMkLst>
        </pc:picChg>
        <pc:picChg chg="add mod">
          <ac:chgData name="João Pedro Sousa Gaspar" userId="d5028388-3bb0-4b30-8288-f1267f4917bb" providerId="ADAL" clId="{6D9C4A51-94DE-4EA6-A32A-4BE99C8A5A41}" dt="2023-06-14T13:46:43.857" v="1478"/>
          <ac:picMkLst>
            <pc:docMk/>
            <pc:sldMk cId="58383131" sldId="324"/>
            <ac:picMk id="5" creationId="{20430C15-A230-88A1-3031-0B3C68C8B937}"/>
          </ac:picMkLst>
        </pc:picChg>
        <pc:picChg chg="add mod">
          <ac:chgData name="João Pedro Sousa Gaspar" userId="d5028388-3bb0-4b30-8288-f1267f4917bb" providerId="ADAL" clId="{6D9C4A51-94DE-4EA6-A32A-4BE99C8A5A41}" dt="2023-06-14T13:46:43.857" v="1478"/>
          <ac:picMkLst>
            <pc:docMk/>
            <pc:sldMk cId="58383131" sldId="324"/>
            <ac:picMk id="6" creationId="{14EDB03E-EEDF-3796-4A6F-6E7147F3A850}"/>
          </ac:picMkLst>
        </pc:picChg>
      </pc:sldChg>
      <pc:sldChg chg="add ord">
        <pc:chgData name="João Pedro Sousa Gaspar" userId="d5028388-3bb0-4b30-8288-f1267f4917bb" providerId="ADAL" clId="{6D9C4A51-94DE-4EA6-A32A-4BE99C8A5A41}" dt="2023-06-18T10:32:48.996" v="2852"/>
        <pc:sldMkLst>
          <pc:docMk/>
          <pc:sldMk cId="0" sldId="325"/>
        </pc:sldMkLst>
      </pc:sldChg>
      <pc:sldChg chg="delSp add del mod ord">
        <pc:chgData name="João Pedro Sousa Gaspar" userId="d5028388-3bb0-4b30-8288-f1267f4917bb" providerId="ADAL" clId="{6D9C4A51-94DE-4EA6-A32A-4BE99C8A5A41}" dt="2023-06-14T13:59:43.466" v="1518" actId="47"/>
        <pc:sldMkLst>
          <pc:docMk/>
          <pc:sldMk cId="3920106040" sldId="325"/>
        </pc:sldMkLst>
        <pc:picChg chg="del">
          <ac:chgData name="João Pedro Sousa Gaspar" userId="d5028388-3bb0-4b30-8288-f1267f4917bb" providerId="ADAL" clId="{6D9C4A51-94DE-4EA6-A32A-4BE99C8A5A41}" dt="2023-06-14T13:50:54.829" v="1482" actId="478"/>
          <ac:picMkLst>
            <pc:docMk/>
            <pc:sldMk cId="3920106040" sldId="325"/>
            <ac:picMk id="3" creationId="{A969308E-5416-7CC7-E612-4F50A8B8B170}"/>
          </ac:picMkLst>
        </pc:picChg>
      </pc:sldChg>
      <pc:sldChg chg="add del">
        <pc:chgData name="João Pedro Sousa Gaspar" userId="d5028388-3bb0-4b30-8288-f1267f4917bb" providerId="ADAL" clId="{6D9C4A51-94DE-4EA6-A32A-4BE99C8A5A41}" dt="2023-06-18T10:31:11.157" v="2834"/>
        <pc:sldMkLst>
          <pc:docMk/>
          <pc:sldMk cId="0" sldId="326"/>
        </pc:sldMkLst>
      </pc:sldChg>
      <pc:sldChg chg="add del">
        <pc:chgData name="João Pedro Sousa Gaspar" userId="d5028388-3bb0-4b30-8288-f1267f4917bb" providerId="ADAL" clId="{6D9C4A51-94DE-4EA6-A32A-4BE99C8A5A41}" dt="2023-06-14T13:53:30.608" v="1507" actId="47"/>
        <pc:sldMkLst>
          <pc:docMk/>
          <pc:sldMk cId="1201297055" sldId="326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5:41.798" v="2877" actId="729"/>
        <pc:sldMkLst>
          <pc:docMk/>
          <pc:sldMk cId="1360043340" sldId="327"/>
        </pc:sldMkLst>
        <pc:picChg chg="add del mod">
          <ac:chgData name="João Pedro Sousa Gaspar" userId="d5028388-3bb0-4b30-8288-f1267f4917bb" providerId="ADAL" clId="{6D9C4A51-94DE-4EA6-A32A-4BE99C8A5A41}" dt="2023-06-14T13:55:20.459" v="1517" actId="1076"/>
          <ac:picMkLst>
            <pc:docMk/>
            <pc:sldMk cId="1360043340" sldId="327"/>
            <ac:picMk id="1026" creationId="{7CEE9BBA-6BF6-1174-32E0-EC56F0F47929}"/>
          </ac:picMkLst>
        </pc:picChg>
        <pc:picChg chg="add mod">
          <ac:chgData name="João Pedro Sousa Gaspar" userId="d5028388-3bb0-4b30-8288-f1267f4917bb" providerId="ADAL" clId="{6D9C4A51-94DE-4EA6-A32A-4BE99C8A5A41}" dt="2023-06-14T13:55:18.688" v="1516" actId="14100"/>
          <ac:picMkLst>
            <pc:docMk/>
            <pc:sldMk cId="1360043340" sldId="327"/>
            <ac:picMk id="1028" creationId="{7C12B89A-03D2-268E-73E2-A5F8A5D973E7}"/>
          </ac:picMkLst>
        </pc:picChg>
        <pc:picChg chg="add del mod">
          <ac:chgData name="João Pedro Sousa Gaspar" userId="d5028388-3bb0-4b30-8288-f1267f4917bb" providerId="ADAL" clId="{6D9C4A51-94DE-4EA6-A32A-4BE99C8A5A41}" dt="2023-06-14T14:04:20.348" v="1531" actId="21"/>
          <ac:picMkLst>
            <pc:docMk/>
            <pc:sldMk cId="1360043340" sldId="327"/>
            <ac:picMk id="1030" creationId="{4FF98508-54B9-2CEF-A892-D3544D996F9B}"/>
          </ac:picMkLst>
        </pc:picChg>
      </pc:sldChg>
      <pc:sldChg chg="addSp delSp modSp add mod ord modShow">
        <pc:chgData name="João Pedro Sousa Gaspar" userId="d5028388-3bb0-4b30-8288-f1267f4917bb" providerId="ADAL" clId="{6D9C4A51-94DE-4EA6-A32A-4BE99C8A5A41}" dt="2023-06-18T10:35:19.419" v="2874" actId="729"/>
        <pc:sldMkLst>
          <pc:docMk/>
          <pc:sldMk cId="2687538578" sldId="328"/>
        </pc:sldMkLst>
        <pc:picChg chg="del">
          <ac:chgData name="João Pedro Sousa Gaspar" userId="d5028388-3bb0-4b30-8288-f1267f4917bb" providerId="ADAL" clId="{6D9C4A51-94DE-4EA6-A32A-4BE99C8A5A41}" dt="2023-06-14T14:04:09.433" v="1524" actId="478"/>
          <ac:picMkLst>
            <pc:docMk/>
            <pc:sldMk cId="2687538578" sldId="328"/>
            <ac:picMk id="1026" creationId="{7CEE9BBA-6BF6-1174-32E0-EC56F0F47929}"/>
          </ac:picMkLst>
        </pc:picChg>
        <pc:picChg chg="del">
          <ac:chgData name="João Pedro Sousa Gaspar" userId="d5028388-3bb0-4b30-8288-f1267f4917bb" providerId="ADAL" clId="{6D9C4A51-94DE-4EA6-A32A-4BE99C8A5A41}" dt="2023-06-14T14:04:08.619" v="1522" actId="478"/>
          <ac:picMkLst>
            <pc:docMk/>
            <pc:sldMk cId="2687538578" sldId="328"/>
            <ac:picMk id="1028" creationId="{7C12B89A-03D2-268E-73E2-A5F8A5D973E7}"/>
          </ac:picMkLst>
        </pc:picChg>
        <pc:picChg chg="del">
          <ac:chgData name="João Pedro Sousa Gaspar" userId="d5028388-3bb0-4b30-8288-f1267f4917bb" providerId="ADAL" clId="{6D9C4A51-94DE-4EA6-A32A-4BE99C8A5A41}" dt="2023-06-14T14:04:08.997" v="1523" actId="478"/>
          <ac:picMkLst>
            <pc:docMk/>
            <pc:sldMk cId="2687538578" sldId="328"/>
            <ac:picMk id="1030" creationId="{4FF98508-54B9-2CEF-A892-D3544D996F9B}"/>
          </ac:picMkLst>
        </pc:picChg>
        <pc:picChg chg="add mod">
          <ac:chgData name="João Pedro Sousa Gaspar" userId="d5028388-3bb0-4b30-8288-f1267f4917bb" providerId="ADAL" clId="{6D9C4A51-94DE-4EA6-A32A-4BE99C8A5A41}" dt="2023-06-14T14:07:43.499" v="1561" actId="1076"/>
          <ac:picMkLst>
            <pc:docMk/>
            <pc:sldMk cId="2687538578" sldId="328"/>
            <ac:picMk id="3074" creationId="{24CAA07B-2F7A-68BC-B949-06D1B84F20A9}"/>
          </ac:picMkLst>
        </pc:picChg>
      </pc:sldChg>
      <pc:sldChg chg="add del ord">
        <pc:chgData name="João Pedro Sousa Gaspar" userId="d5028388-3bb0-4b30-8288-f1267f4917bb" providerId="ADAL" clId="{6D9C4A51-94DE-4EA6-A32A-4BE99C8A5A41}" dt="2023-06-14T13:53:29.079" v="1506" actId="47"/>
        <pc:sldMkLst>
          <pc:docMk/>
          <pc:sldMk cId="4149361052" sldId="328"/>
        </pc:sldMkLst>
      </pc:sldChg>
      <pc:sldChg chg="addSp delSp modSp add mod ord modShow">
        <pc:chgData name="João Pedro Sousa Gaspar" userId="d5028388-3bb0-4b30-8288-f1267f4917bb" providerId="ADAL" clId="{6D9C4A51-94DE-4EA6-A32A-4BE99C8A5A41}" dt="2023-06-18T10:35:41.798" v="2877" actId="729"/>
        <pc:sldMkLst>
          <pc:docMk/>
          <pc:sldMk cId="2163306242" sldId="329"/>
        </pc:sldMkLst>
        <pc:picChg chg="add mod">
          <ac:chgData name="João Pedro Sousa Gaspar" userId="d5028388-3bb0-4b30-8288-f1267f4917bb" providerId="ADAL" clId="{6D9C4A51-94DE-4EA6-A32A-4BE99C8A5A41}" dt="2023-06-14T14:05:21.798" v="1542" actId="1076"/>
          <ac:picMkLst>
            <pc:docMk/>
            <pc:sldMk cId="2163306242" sldId="329"/>
            <ac:picMk id="2" creationId="{8D370DC6-DD9D-C195-CF9E-F58A9492A407}"/>
          </ac:picMkLst>
        </pc:picChg>
        <pc:picChg chg="add mod">
          <ac:chgData name="João Pedro Sousa Gaspar" userId="d5028388-3bb0-4b30-8288-f1267f4917bb" providerId="ADAL" clId="{6D9C4A51-94DE-4EA6-A32A-4BE99C8A5A41}" dt="2023-06-14T14:05:17.913" v="1540" actId="571"/>
          <ac:picMkLst>
            <pc:docMk/>
            <pc:sldMk cId="2163306242" sldId="329"/>
            <ac:picMk id="3" creationId="{C7307F67-4442-7792-5348-5F9CC82EE357}"/>
          </ac:picMkLst>
        </pc:picChg>
        <pc:picChg chg="add mod">
          <ac:chgData name="João Pedro Sousa Gaspar" userId="d5028388-3bb0-4b30-8288-f1267f4917bb" providerId="ADAL" clId="{6D9C4A51-94DE-4EA6-A32A-4BE99C8A5A41}" dt="2023-06-14T14:05:17.913" v="1540" actId="571"/>
          <ac:picMkLst>
            <pc:docMk/>
            <pc:sldMk cId="2163306242" sldId="329"/>
            <ac:picMk id="6" creationId="{439B5294-948C-81A9-2B66-D3D94E98DA6A}"/>
          </ac:picMkLst>
        </pc:picChg>
        <pc:picChg chg="del">
          <ac:chgData name="João Pedro Sousa Gaspar" userId="d5028388-3bb0-4b30-8288-f1267f4917bb" providerId="ADAL" clId="{6D9C4A51-94DE-4EA6-A32A-4BE99C8A5A41}" dt="2023-06-14T14:04:13.326" v="1528" actId="478"/>
          <ac:picMkLst>
            <pc:docMk/>
            <pc:sldMk cId="2163306242" sldId="329"/>
            <ac:picMk id="1026" creationId="{7CEE9BBA-6BF6-1174-32E0-EC56F0F47929}"/>
          </ac:picMkLst>
        </pc:picChg>
        <pc:picChg chg="del">
          <ac:chgData name="João Pedro Sousa Gaspar" userId="d5028388-3bb0-4b30-8288-f1267f4917bb" providerId="ADAL" clId="{6D9C4A51-94DE-4EA6-A32A-4BE99C8A5A41}" dt="2023-06-14T14:04:12.635" v="1526" actId="478"/>
          <ac:picMkLst>
            <pc:docMk/>
            <pc:sldMk cId="2163306242" sldId="329"/>
            <ac:picMk id="1028" creationId="{7C12B89A-03D2-268E-73E2-A5F8A5D973E7}"/>
          </ac:picMkLst>
        </pc:picChg>
        <pc:picChg chg="del">
          <ac:chgData name="João Pedro Sousa Gaspar" userId="d5028388-3bb0-4b30-8288-f1267f4917bb" providerId="ADAL" clId="{6D9C4A51-94DE-4EA6-A32A-4BE99C8A5A41}" dt="2023-06-14T14:04:13.030" v="1527" actId="478"/>
          <ac:picMkLst>
            <pc:docMk/>
            <pc:sldMk cId="2163306242" sldId="329"/>
            <ac:picMk id="1030" creationId="{4FF98508-54B9-2CEF-A892-D3544D996F9B}"/>
          </ac:picMkLst>
        </pc:picChg>
        <pc:picChg chg="add mod">
          <ac:chgData name="João Pedro Sousa Gaspar" userId="d5028388-3bb0-4b30-8288-f1267f4917bb" providerId="ADAL" clId="{6D9C4A51-94DE-4EA6-A32A-4BE99C8A5A41}" dt="2023-06-14T14:04:49.852" v="1537" actId="1076"/>
          <ac:picMkLst>
            <pc:docMk/>
            <pc:sldMk cId="2163306242" sldId="329"/>
            <ac:picMk id="2050" creationId="{3A13FE82-990B-7CDF-D1F5-33B0EEDC0B72}"/>
          </ac:picMkLst>
        </pc:picChg>
        <pc:picChg chg="add mod">
          <ac:chgData name="João Pedro Sousa Gaspar" userId="d5028388-3bb0-4b30-8288-f1267f4917bb" providerId="ADAL" clId="{6D9C4A51-94DE-4EA6-A32A-4BE99C8A5A41}" dt="2023-06-14T14:05:20.972" v="1541" actId="1076"/>
          <ac:picMkLst>
            <pc:docMk/>
            <pc:sldMk cId="2163306242" sldId="329"/>
            <ac:picMk id="2052" creationId="{E1903BB8-397F-F73A-C1A8-B26DC4978D58}"/>
          </ac:picMkLst>
        </pc:picChg>
      </pc:sldChg>
      <pc:sldChg chg="add del">
        <pc:chgData name="João Pedro Sousa Gaspar" userId="d5028388-3bb0-4b30-8288-f1267f4917bb" providerId="ADAL" clId="{6D9C4A51-94DE-4EA6-A32A-4BE99C8A5A41}" dt="2023-06-14T14:05:36.116" v="1544"/>
        <pc:sldMkLst>
          <pc:docMk/>
          <pc:sldMk cId="782499677" sldId="330"/>
        </pc:sldMkLst>
      </pc:sldChg>
      <pc:sldChg chg="addSp modSp add mod modShow">
        <pc:chgData name="João Pedro Sousa Gaspar" userId="d5028388-3bb0-4b30-8288-f1267f4917bb" providerId="ADAL" clId="{6D9C4A51-94DE-4EA6-A32A-4BE99C8A5A41}" dt="2023-06-18T10:35:41.798" v="2877" actId="729"/>
        <pc:sldMkLst>
          <pc:docMk/>
          <pc:sldMk cId="1136803458" sldId="330"/>
        </pc:sldMkLst>
        <pc:picChg chg="add mod">
          <ac:chgData name="João Pedro Sousa Gaspar" userId="d5028388-3bb0-4b30-8288-f1267f4917bb" providerId="ADAL" clId="{6D9C4A51-94DE-4EA6-A32A-4BE99C8A5A41}" dt="2023-06-14T14:05:44.862" v="1549" actId="14100"/>
          <ac:picMkLst>
            <pc:docMk/>
            <pc:sldMk cId="1136803458" sldId="330"/>
            <ac:picMk id="4098" creationId="{B02AC90A-FCDE-2939-75D3-47EAA763BAD6}"/>
          </ac:picMkLst>
        </pc:picChg>
        <pc:picChg chg="add mod">
          <ac:chgData name="João Pedro Sousa Gaspar" userId="d5028388-3bb0-4b30-8288-f1267f4917bb" providerId="ADAL" clId="{6D9C4A51-94DE-4EA6-A32A-4BE99C8A5A41}" dt="2023-06-14T14:06:01.066" v="1553" actId="1076"/>
          <ac:picMkLst>
            <pc:docMk/>
            <pc:sldMk cId="1136803458" sldId="330"/>
            <ac:picMk id="4100" creationId="{0AF2B94C-FA0D-1B08-CCA6-60040B7C9E8D}"/>
          </ac:picMkLst>
        </pc:picChg>
      </pc:sldChg>
      <pc:sldChg chg="addSp delSp modSp add mod modShow">
        <pc:chgData name="João Pedro Sousa Gaspar" userId="d5028388-3bb0-4b30-8288-f1267f4917bb" providerId="ADAL" clId="{6D9C4A51-94DE-4EA6-A32A-4BE99C8A5A41}" dt="2023-06-18T10:35:19.419" v="2874" actId="729"/>
        <pc:sldMkLst>
          <pc:docMk/>
          <pc:sldMk cId="2259477280" sldId="331"/>
        </pc:sldMkLst>
        <pc:picChg chg="add del mod">
          <ac:chgData name="João Pedro Sousa Gaspar" userId="d5028388-3bb0-4b30-8288-f1267f4917bb" providerId="ADAL" clId="{6D9C4A51-94DE-4EA6-A32A-4BE99C8A5A41}" dt="2023-06-14T14:07:54.468" v="1564" actId="478"/>
          <ac:picMkLst>
            <pc:docMk/>
            <pc:sldMk cId="2259477280" sldId="331"/>
            <ac:picMk id="2" creationId="{499CA355-FA77-2E29-CC69-040E3EED53B5}"/>
          </ac:picMkLst>
        </pc:picChg>
        <pc:picChg chg="add">
          <ac:chgData name="João Pedro Sousa Gaspar" userId="d5028388-3bb0-4b30-8288-f1267f4917bb" providerId="ADAL" clId="{6D9C4A51-94DE-4EA6-A32A-4BE99C8A5A41}" dt="2023-06-14T14:07:51.501" v="1562"/>
          <ac:picMkLst>
            <pc:docMk/>
            <pc:sldMk cId="2259477280" sldId="331"/>
            <ac:picMk id="5122" creationId="{807057DE-01A0-B336-367F-37AC242B6A52}"/>
          </ac:picMkLst>
        </pc:picChg>
      </pc:sldChg>
      <pc:sldChg chg="addSp delSp modSp add del ord">
        <pc:chgData name="João Pedro Sousa Gaspar" userId="d5028388-3bb0-4b30-8288-f1267f4917bb" providerId="ADAL" clId="{6D9C4A51-94DE-4EA6-A32A-4BE99C8A5A41}" dt="2023-06-15T19:04:49.140" v="2514" actId="2696"/>
        <pc:sldMkLst>
          <pc:docMk/>
          <pc:sldMk cId="2994934616" sldId="332"/>
        </pc:sldMkLst>
        <pc:picChg chg="del mod">
          <ac:chgData name="João Pedro Sousa Gaspar" userId="d5028388-3bb0-4b30-8288-f1267f4917bb" providerId="ADAL" clId="{6D9C4A51-94DE-4EA6-A32A-4BE99C8A5A41}" dt="2023-06-14T14:08:03.420" v="1568" actId="478"/>
          <ac:picMkLst>
            <pc:docMk/>
            <pc:sldMk cId="2994934616" sldId="332"/>
            <ac:picMk id="5122" creationId="{807057DE-01A0-B336-367F-37AC242B6A52}"/>
          </ac:picMkLst>
        </pc:picChg>
        <pc:picChg chg="add mod">
          <ac:chgData name="João Pedro Sousa Gaspar" userId="d5028388-3bb0-4b30-8288-f1267f4917bb" providerId="ADAL" clId="{6D9C4A51-94DE-4EA6-A32A-4BE99C8A5A41}" dt="2023-06-14T14:08:39.313" v="1578" actId="1076"/>
          <ac:picMkLst>
            <pc:docMk/>
            <pc:sldMk cId="2994934616" sldId="332"/>
            <ac:picMk id="6146" creationId="{481EC7FC-012F-208A-3452-1251A1A9D5D1}"/>
          </ac:picMkLst>
        </pc:picChg>
        <pc:picChg chg="add mod">
          <ac:chgData name="João Pedro Sousa Gaspar" userId="d5028388-3bb0-4b30-8288-f1267f4917bb" providerId="ADAL" clId="{6D9C4A51-94DE-4EA6-A32A-4BE99C8A5A41}" dt="2023-06-14T14:08:39.923" v="1579" actId="1076"/>
          <ac:picMkLst>
            <pc:docMk/>
            <pc:sldMk cId="2994934616" sldId="332"/>
            <ac:picMk id="6148" creationId="{6961CA79-C4D0-C8D2-82F6-AF3972B9F091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2:02.880" v="2843" actId="729"/>
        <pc:sldMkLst>
          <pc:docMk/>
          <pc:sldMk cId="3995536312" sldId="332"/>
        </pc:sldMkLst>
      </pc:sldChg>
      <pc:sldChg chg="addSp delSp modSp add del mod ord modShow">
        <pc:chgData name="João Pedro Sousa Gaspar" userId="d5028388-3bb0-4b30-8288-f1267f4917bb" providerId="ADAL" clId="{6D9C4A51-94DE-4EA6-A32A-4BE99C8A5A41}" dt="2023-06-18T10:33:24.454" v="2858" actId="729"/>
        <pc:sldMkLst>
          <pc:docMk/>
          <pc:sldMk cId="1991613722" sldId="333"/>
        </pc:sldMkLst>
        <pc:picChg chg="del">
          <ac:chgData name="João Pedro Sousa Gaspar" userId="d5028388-3bb0-4b30-8288-f1267f4917bb" providerId="ADAL" clId="{6D9C4A51-94DE-4EA6-A32A-4BE99C8A5A41}" dt="2023-06-14T14:09:24.180" v="1581" actId="478"/>
          <ac:picMkLst>
            <pc:docMk/>
            <pc:sldMk cId="1991613722" sldId="333"/>
            <ac:picMk id="6146" creationId="{481EC7FC-012F-208A-3452-1251A1A9D5D1}"/>
          </ac:picMkLst>
        </pc:picChg>
        <pc:picChg chg="del">
          <ac:chgData name="João Pedro Sousa Gaspar" userId="d5028388-3bb0-4b30-8288-f1267f4917bb" providerId="ADAL" clId="{6D9C4A51-94DE-4EA6-A32A-4BE99C8A5A41}" dt="2023-06-14T14:09:25.052" v="1582" actId="478"/>
          <ac:picMkLst>
            <pc:docMk/>
            <pc:sldMk cId="1991613722" sldId="333"/>
            <ac:picMk id="6148" creationId="{6961CA79-C4D0-C8D2-82F6-AF3972B9F091}"/>
          </ac:picMkLst>
        </pc:picChg>
        <pc:picChg chg="add mod">
          <ac:chgData name="João Pedro Sousa Gaspar" userId="d5028388-3bb0-4b30-8288-f1267f4917bb" providerId="ADAL" clId="{6D9C4A51-94DE-4EA6-A32A-4BE99C8A5A41}" dt="2023-06-14T14:10:48.216" v="1601" actId="1076"/>
          <ac:picMkLst>
            <pc:docMk/>
            <pc:sldMk cId="1991613722" sldId="333"/>
            <ac:picMk id="8194" creationId="{D7208C17-731E-CAD8-431D-5EEDE9DD4D02}"/>
          </ac:picMkLst>
        </pc:picChg>
        <pc:picChg chg="add mod">
          <ac:chgData name="João Pedro Sousa Gaspar" userId="d5028388-3bb0-4b30-8288-f1267f4917bb" providerId="ADAL" clId="{6D9C4A51-94DE-4EA6-A32A-4BE99C8A5A41}" dt="2023-06-14T14:11:05.459" v="1604" actId="1076"/>
          <ac:picMkLst>
            <pc:docMk/>
            <pc:sldMk cId="1991613722" sldId="333"/>
            <ac:picMk id="8196" creationId="{D3A20A18-89B0-959D-A7AC-B37D665224AD}"/>
          </ac:picMkLst>
        </pc:picChg>
      </pc:sldChg>
      <pc:sldChg chg="addSp delSp modSp add del mod">
        <pc:chgData name="João Pedro Sousa Gaspar" userId="d5028388-3bb0-4b30-8288-f1267f4917bb" providerId="ADAL" clId="{6D9C4A51-94DE-4EA6-A32A-4BE99C8A5A41}" dt="2023-06-15T19:04:49.140" v="2514" actId="2696"/>
        <pc:sldMkLst>
          <pc:docMk/>
          <pc:sldMk cId="235998129" sldId="334"/>
        </pc:sldMkLst>
        <pc:picChg chg="add mod">
          <ac:chgData name="João Pedro Sousa Gaspar" userId="d5028388-3bb0-4b30-8288-f1267f4917bb" providerId="ADAL" clId="{6D9C4A51-94DE-4EA6-A32A-4BE99C8A5A41}" dt="2023-06-14T14:10:19.646" v="1595" actId="1076"/>
          <ac:picMkLst>
            <pc:docMk/>
            <pc:sldMk cId="235998129" sldId="334"/>
            <ac:picMk id="3" creationId="{CBD90171-E3AF-5C7B-F97A-F5A2DFCB3AD4}"/>
          </ac:picMkLst>
        </pc:picChg>
        <pc:picChg chg="add del mod">
          <ac:chgData name="João Pedro Sousa Gaspar" userId="d5028388-3bb0-4b30-8288-f1267f4917bb" providerId="ADAL" clId="{6D9C4A51-94DE-4EA6-A32A-4BE99C8A5A41}" dt="2023-06-14T14:10:15.520" v="1592" actId="478"/>
          <ac:picMkLst>
            <pc:docMk/>
            <pc:sldMk cId="235998129" sldId="334"/>
            <ac:picMk id="7" creationId="{79D66C59-9FBF-CA96-6A62-2198BE447C46}"/>
          </ac:picMkLst>
        </pc:picChg>
        <pc:picChg chg="add mod">
          <ac:chgData name="João Pedro Sousa Gaspar" userId="d5028388-3bb0-4b30-8288-f1267f4917bb" providerId="ADAL" clId="{6D9C4A51-94DE-4EA6-A32A-4BE99C8A5A41}" dt="2023-06-14T14:10:23.360" v="1596" actId="1076"/>
          <ac:picMkLst>
            <pc:docMk/>
            <pc:sldMk cId="235998129" sldId="334"/>
            <ac:picMk id="9" creationId="{5B6A2EBC-0E27-5466-1A6F-434DD33CC564}"/>
          </ac:picMkLst>
        </pc:picChg>
        <pc:picChg chg="add mod">
          <ac:chgData name="João Pedro Sousa Gaspar" userId="d5028388-3bb0-4b30-8288-f1267f4917bb" providerId="ADAL" clId="{6D9C4A51-94DE-4EA6-A32A-4BE99C8A5A41}" dt="2023-06-14T14:10:18.065" v="1594" actId="1076"/>
          <ac:picMkLst>
            <pc:docMk/>
            <pc:sldMk cId="235998129" sldId="334"/>
            <ac:picMk id="11" creationId="{4F895E15-DDA2-4E24-6CAE-265A21B3734D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2:02.880" v="2843" actId="729"/>
        <pc:sldMkLst>
          <pc:docMk/>
          <pc:sldMk cId="3228415821" sldId="334"/>
        </pc:sldMkLst>
      </pc:sldChg>
      <pc:sldChg chg="addSp delSp modSp add del mod modShow">
        <pc:chgData name="João Pedro Sousa Gaspar" userId="d5028388-3bb0-4b30-8288-f1267f4917bb" providerId="ADAL" clId="{6D9C4A51-94DE-4EA6-A32A-4BE99C8A5A41}" dt="2023-06-18T10:33:24.454" v="2858" actId="729"/>
        <pc:sldMkLst>
          <pc:docMk/>
          <pc:sldMk cId="3889212634" sldId="335"/>
        </pc:sldMkLst>
        <pc:spChg chg="add del">
          <ac:chgData name="João Pedro Sousa Gaspar" userId="d5028388-3bb0-4b30-8288-f1267f4917bb" providerId="ADAL" clId="{6D9C4A51-94DE-4EA6-A32A-4BE99C8A5A41}" dt="2023-06-14T14:11:48.119" v="1609" actId="478"/>
          <ac:spMkLst>
            <pc:docMk/>
            <pc:sldMk cId="3889212634" sldId="335"/>
            <ac:spMk id="2" creationId="{9FF8F7B3-9C82-A37A-5680-666FDBC4C8BF}"/>
          </ac:spMkLst>
        </pc:spChg>
        <pc:spChg chg="add">
          <ac:chgData name="João Pedro Sousa Gaspar" userId="d5028388-3bb0-4b30-8288-f1267f4917bb" providerId="ADAL" clId="{6D9C4A51-94DE-4EA6-A32A-4BE99C8A5A41}" dt="2023-06-14T14:11:50.703" v="1610"/>
          <ac:spMkLst>
            <pc:docMk/>
            <pc:sldMk cId="3889212634" sldId="335"/>
            <ac:spMk id="3" creationId="{9E79496A-A89D-0A14-BACA-ABBE35F3E630}"/>
          </ac:spMkLst>
        </pc:spChg>
        <pc:picChg chg="del">
          <ac:chgData name="João Pedro Sousa Gaspar" userId="d5028388-3bb0-4b30-8288-f1267f4917bb" providerId="ADAL" clId="{6D9C4A51-94DE-4EA6-A32A-4BE99C8A5A41}" dt="2023-06-14T14:11:43.417" v="1606" actId="478"/>
          <ac:picMkLst>
            <pc:docMk/>
            <pc:sldMk cId="3889212634" sldId="335"/>
            <ac:picMk id="8194" creationId="{D7208C17-731E-CAD8-431D-5EEDE9DD4D02}"/>
          </ac:picMkLst>
        </pc:picChg>
        <pc:picChg chg="del">
          <ac:chgData name="João Pedro Sousa Gaspar" userId="d5028388-3bb0-4b30-8288-f1267f4917bb" providerId="ADAL" clId="{6D9C4A51-94DE-4EA6-A32A-4BE99C8A5A41}" dt="2023-06-14T14:11:44.856" v="1607" actId="478"/>
          <ac:picMkLst>
            <pc:docMk/>
            <pc:sldMk cId="3889212634" sldId="335"/>
            <ac:picMk id="8196" creationId="{D3A20A18-89B0-959D-A7AC-B37D665224AD}"/>
          </ac:picMkLst>
        </pc:picChg>
        <pc:picChg chg="add mod">
          <ac:chgData name="João Pedro Sousa Gaspar" userId="d5028388-3bb0-4b30-8288-f1267f4917bb" providerId="ADAL" clId="{6D9C4A51-94DE-4EA6-A32A-4BE99C8A5A41}" dt="2023-06-14T14:12:33.691" v="1622" actId="14100"/>
          <ac:picMkLst>
            <pc:docMk/>
            <pc:sldMk cId="3889212634" sldId="335"/>
            <ac:picMk id="9222" creationId="{319D0B68-3A35-356B-1066-1A88383050E4}"/>
          </ac:picMkLst>
        </pc:picChg>
        <pc:picChg chg="add mod">
          <ac:chgData name="João Pedro Sousa Gaspar" userId="d5028388-3bb0-4b30-8288-f1267f4917bb" providerId="ADAL" clId="{6D9C4A51-94DE-4EA6-A32A-4BE99C8A5A41}" dt="2023-06-14T14:12:30.235" v="1619" actId="1076"/>
          <ac:picMkLst>
            <pc:docMk/>
            <pc:sldMk cId="3889212634" sldId="335"/>
            <ac:picMk id="9224" creationId="{3B2D3143-C2AB-7F3E-F15F-02997D56A18C}"/>
          </ac:picMkLst>
        </pc:picChg>
      </pc:sldChg>
      <pc:sldChg chg="addSp delSp modSp add del mod modShow">
        <pc:chgData name="João Pedro Sousa Gaspar" userId="d5028388-3bb0-4b30-8288-f1267f4917bb" providerId="ADAL" clId="{6D9C4A51-94DE-4EA6-A32A-4BE99C8A5A41}" dt="2023-06-18T10:33:24.454" v="2858" actId="729"/>
        <pc:sldMkLst>
          <pc:docMk/>
          <pc:sldMk cId="665656668" sldId="336"/>
        </pc:sldMkLst>
        <pc:picChg chg="del">
          <ac:chgData name="João Pedro Sousa Gaspar" userId="d5028388-3bb0-4b30-8288-f1267f4917bb" providerId="ADAL" clId="{6D9C4A51-94DE-4EA6-A32A-4BE99C8A5A41}" dt="2023-06-14T14:12:48.962" v="1624" actId="478"/>
          <ac:picMkLst>
            <pc:docMk/>
            <pc:sldMk cId="665656668" sldId="336"/>
            <ac:picMk id="9222" creationId="{319D0B68-3A35-356B-1066-1A88383050E4}"/>
          </ac:picMkLst>
        </pc:picChg>
        <pc:picChg chg="del">
          <ac:chgData name="João Pedro Sousa Gaspar" userId="d5028388-3bb0-4b30-8288-f1267f4917bb" providerId="ADAL" clId="{6D9C4A51-94DE-4EA6-A32A-4BE99C8A5A41}" dt="2023-06-14T14:12:50.304" v="1625" actId="478"/>
          <ac:picMkLst>
            <pc:docMk/>
            <pc:sldMk cId="665656668" sldId="336"/>
            <ac:picMk id="9224" creationId="{3B2D3143-C2AB-7F3E-F15F-02997D56A18C}"/>
          </ac:picMkLst>
        </pc:picChg>
        <pc:picChg chg="add mod">
          <ac:chgData name="João Pedro Sousa Gaspar" userId="d5028388-3bb0-4b30-8288-f1267f4917bb" providerId="ADAL" clId="{6D9C4A51-94DE-4EA6-A32A-4BE99C8A5A41}" dt="2023-06-14T14:13:08.347" v="1632" actId="1076"/>
          <ac:picMkLst>
            <pc:docMk/>
            <pc:sldMk cId="665656668" sldId="336"/>
            <ac:picMk id="10242" creationId="{03EE5F80-92A8-97D7-CF24-2C0BEF44A593}"/>
          </ac:picMkLst>
        </pc:picChg>
        <pc:picChg chg="add mod">
          <ac:chgData name="João Pedro Sousa Gaspar" userId="d5028388-3bb0-4b30-8288-f1267f4917bb" providerId="ADAL" clId="{6D9C4A51-94DE-4EA6-A32A-4BE99C8A5A41}" dt="2023-06-14T14:13:09.248" v="1633" actId="1076"/>
          <ac:picMkLst>
            <pc:docMk/>
            <pc:sldMk cId="665656668" sldId="336"/>
            <ac:picMk id="10244" creationId="{36FF7AF4-0FF3-2825-D207-A6C9E40E412F}"/>
          </ac:picMkLst>
        </pc:picChg>
      </pc:sldChg>
      <pc:sldChg chg="mod modShow">
        <pc:chgData name="João Pedro Sousa Gaspar" userId="d5028388-3bb0-4b30-8288-f1267f4917bb" providerId="ADAL" clId="{6D9C4A51-94DE-4EA6-A32A-4BE99C8A5A41}" dt="2023-06-18T10:35:56.045" v="2879" actId="729"/>
        <pc:sldMkLst>
          <pc:docMk/>
          <pc:sldMk cId="1638209250" sldId="337"/>
        </pc:sldMkLst>
      </pc:sldChg>
      <pc:sldChg chg="addSp delSp modSp add mod ord modShow">
        <pc:chgData name="João Pedro Sousa Gaspar" userId="d5028388-3bb0-4b30-8288-f1267f4917bb" providerId="ADAL" clId="{6D9C4A51-94DE-4EA6-A32A-4BE99C8A5A41}" dt="2023-06-18T10:33:30.070" v="2859" actId="729"/>
        <pc:sldMkLst>
          <pc:docMk/>
          <pc:sldMk cId="973677905" sldId="338"/>
        </pc:sldMkLst>
        <pc:picChg chg="add mod">
          <ac:chgData name="João Pedro Sousa Gaspar" userId="d5028388-3bb0-4b30-8288-f1267f4917bb" providerId="ADAL" clId="{6D9C4A51-94DE-4EA6-A32A-4BE99C8A5A41}" dt="2023-06-15T18:15:18.643" v="1729" actId="1076"/>
          <ac:picMkLst>
            <pc:docMk/>
            <pc:sldMk cId="973677905" sldId="338"/>
            <ac:picMk id="2050" creationId="{C9ABD6AF-C2B6-E499-19F3-28782874CA3D}"/>
          </ac:picMkLst>
        </pc:picChg>
        <pc:picChg chg="del">
          <ac:chgData name="João Pedro Sousa Gaspar" userId="d5028388-3bb0-4b30-8288-f1267f4917bb" providerId="ADAL" clId="{6D9C4A51-94DE-4EA6-A32A-4BE99C8A5A41}" dt="2023-06-15T18:13:53.364" v="1702" actId="478"/>
          <ac:picMkLst>
            <pc:docMk/>
            <pc:sldMk cId="973677905" sldId="338"/>
            <ac:picMk id="10242" creationId="{03EE5F80-92A8-97D7-CF24-2C0BEF44A593}"/>
          </ac:picMkLst>
        </pc:picChg>
        <pc:picChg chg="del">
          <ac:chgData name="João Pedro Sousa Gaspar" userId="d5028388-3bb0-4b30-8288-f1267f4917bb" providerId="ADAL" clId="{6D9C4A51-94DE-4EA6-A32A-4BE99C8A5A41}" dt="2023-06-15T18:13:54.584" v="1703" actId="478"/>
          <ac:picMkLst>
            <pc:docMk/>
            <pc:sldMk cId="973677905" sldId="338"/>
            <ac:picMk id="10244" creationId="{36FF7AF4-0FF3-2825-D207-A6C9E40E412F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7:58:48.442" v="1644"/>
        <pc:sldMkLst>
          <pc:docMk/>
          <pc:sldMk cId="1091466961" sldId="338"/>
        </pc:sldMkLst>
      </pc:sldChg>
      <pc:sldChg chg="add del">
        <pc:chgData name="João Pedro Sousa Gaspar" userId="d5028388-3bb0-4b30-8288-f1267f4917bb" providerId="ADAL" clId="{6D9C4A51-94DE-4EA6-A32A-4BE99C8A5A41}" dt="2023-06-15T18:04:54.931" v="1695" actId="47"/>
        <pc:sldMkLst>
          <pc:docMk/>
          <pc:sldMk cId="3875134631" sldId="338"/>
        </pc:sldMkLst>
      </pc:sldChg>
      <pc:sldChg chg="add del">
        <pc:chgData name="João Pedro Sousa Gaspar" userId="d5028388-3bb0-4b30-8288-f1267f4917bb" providerId="ADAL" clId="{6D9C4A51-94DE-4EA6-A32A-4BE99C8A5A41}" dt="2023-06-15T18:04:55.185" v="1696" actId="47"/>
        <pc:sldMkLst>
          <pc:docMk/>
          <pc:sldMk cId="756560650" sldId="339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3:30.070" v="2859" actId="729"/>
        <pc:sldMkLst>
          <pc:docMk/>
          <pc:sldMk cId="2224217930" sldId="339"/>
        </pc:sldMkLst>
        <pc:picChg chg="add del">
          <ac:chgData name="João Pedro Sousa Gaspar" userId="d5028388-3bb0-4b30-8288-f1267f4917bb" providerId="ADAL" clId="{6D9C4A51-94DE-4EA6-A32A-4BE99C8A5A41}" dt="2023-06-15T18:15:46.868" v="1731" actId="478"/>
          <ac:picMkLst>
            <pc:docMk/>
            <pc:sldMk cId="2224217930" sldId="339"/>
            <ac:picMk id="3074" creationId="{30C88822-4453-B6F3-D347-6D41B5E27923}"/>
          </ac:picMkLst>
        </pc:picChg>
        <pc:picChg chg="add mod">
          <ac:chgData name="João Pedro Sousa Gaspar" userId="d5028388-3bb0-4b30-8288-f1267f4917bb" providerId="ADAL" clId="{6D9C4A51-94DE-4EA6-A32A-4BE99C8A5A41}" dt="2023-06-15T18:15:55.366" v="1734" actId="1076"/>
          <ac:picMkLst>
            <pc:docMk/>
            <pc:sldMk cId="2224217930" sldId="339"/>
            <ac:picMk id="3076" creationId="{899EC6E1-0463-E0A6-A918-BED69D45B74A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7:58:48.442" v="1644"/>
        <pc:sldMkLst>
          <pc:docMk/>
          <pc:sldMk cId="3721756551" sldId="339"/>
        </pc:sldMkLst>
      </pc:sldChg>
      <pc:sldChg chg="add del">
        <pc:chgData name="João Pedro Sousa Gaspar" userId="d5028388-3bb0-4b30-8288-f1267f4917bb" providerId="ADAL" clId="{6D9C4A51-94DE-4EA6-A32A-4BE99C8A5A41}" dt="2023-06-15T17:58:48.442" v="1644"/>
        <pc:sldMkLst>
          <pc:docMk/>
          <pc:sldMk cId="668503668" sldId="340"/>
        </pc:sldMkLst>
      </pc:sldChg>
      <pc:sldChg chg="add del">
        <pc:chgData name="João Pedro Sousa Gaspar" userId="d5028388-3bb0-4b30-8288-f1267f4917bb" providerId="ADAL" clId="{6D9C4A51-94DE-4EA6-A32A-4BE99C8A5A41}" dt="2023-06-15T18:04:55.593" v="1697" actId="47"/>
        <pc:sldMkLst>
          <pc:docMk/>
          <pc:sldMk cId="3463589738" sldId="340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3:30.070" v="2859" actId="729"/>
        <pc:sldMkLst>
          <pc:docMk/>
          <pc:sldMk cId="4231656985" sldId="340"/>
        </pc:sldMkLst>
        <pc:picChg chg="add mod">
          <ac:chgData name="João Pedro Sousa Gaspar" userId="d5028388-3bb0-4b30-8288-f1267f4917bb" providerId="ADAL" clId="{6D9C4A51-94DE-4EA6-A32A-4BE99C8A5A41}" dt="2023-06-15T18:17:42.827" v="1743" actId="1076"/>
          <ac:picMkLst>
            <pc:docMk/>
            <pc:sldMk cId="4231656985" sldId="340"/>
            <ac:picMk id="4098" creationId="{E68D37FC-8282-4AD2-4D09-F0C5B2C19387}"/>
          </ac:picMkLst>
        </pc:picChg>
        <pc:picChg chg="add mod">
          <ac:chgData name="João Pedro Sousa Gaspar" userId="d5028388-3bb0-4b30-8288-f1267f4917bb" providerId="ADAL" clId="{6D9C4A51-94DE-4EA6-A32A-4BE99C8A5A41}" dt="2023-06-15T18:17:41.059" v="1742" actId="1076"/>
          <ac:picMkLst>
            <pc:docMk/>
            <pc:sldMk cId="4231656985" sldId="340"/>
            <ac:picMk id="4100" creationId="{4398BA15-86B1-899E-12E0-74EC3E881E6B}"/>
          </ac:picMkLst>
        </pc:picChg>
        <pc:picChg chg="add del">
          <ac:chgData name="João Pedro Sousa Gaspar" userId="d5028388-3bb0-4b30-8288-f1267f4917bb" providerId="ADAL" clId="{6D9C4A51-94DE-4EA6-A32A-4BE99C8A5A41}" dt="2023-06-15T18:18:42.337" v="1747" actId="21"/>
          <ac:picMkLst>
            <pc:docMk/>
            <pc:sldMk cId="4231656985" sldId="340"/>
            <ac:picMk id="4102" creationId="{CD92ED9A-E9CC-0042-20CE-E699383464B0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7:58:48.442" v="1644"/>
        <pc:sldMkLst>
          <pc:docMk/>
          <pc:sldMk cId="1375292423" sldId="341"/>
        </pc:sldMkLst>
      </pc:sldChg>
      <pc:sldChg chg="addSp delSp modSp add mod ord modShow">
        <pc:chgData name="João Pedro Sousa Gaspar" userId="d5028388-3bb0-4b30-8288-f1267f4917bb" providerId="ADAL" clId="{6D9C4A51-94DE-4EA6-A32A-4BE99C8A5A41}" dt="2023-06-18T10:33:30.070" v="2859" actId="729"/>
        <pc:sldMkLst>
          <pc:docMk/>
          <pc:sldMk cId="3562639138" sldId="341"/>
        </pc:sldMkLst>
        <pc:picChg chg="add mod">
          <ac:chgData name="João Pedro Sousa Gaspar" userId="d5028388-3bb0-4b30-8288-f1267f4917bb" providerId="ADAL" clId="{6D9C4A51-94DE-4EA6-A32A-4BE99C8A5A41}" dt="2023-06-15T18:14:51.994" v="1723" actId="1076"/>
          <ac:picMkLst>
            <pc:docMk/>
            <pc:sldMk cId="3562639138" sldId="341"/>
            <ac:picMk id="1026" creationId="{0C821640-B17B-D924-D95A-48501BEEBFB7}"/>
          </ac:picMkLst>
        </pc:picChg>
        <pc:picChg chg="add mod">
          <ac:chgData name="João Pedro Sousa Gaspar" userId="d5028388-3bb0-4b30-8288-f1267f4917bb" providerId="ADAL" clId="{6D9C4A51-94DE-4EA6-A32A-4BE99C8A5A41}" dt="2023-06-15T18:14:53.788" v="1724" actId="1076"/>
          <ac:picMkLst>
            <pc:docMk/>
            <pc:sldMk cId="3562639138" sldId="341"/>
            <ac:picMk id="1028" creationId="{0D8645DB-8FA2-2954-3A22-932D13220F5E}"/>
          </ac:picMkLst>
        </pc:picChg>
        <pc:picChg chg="add del">
          <ac:chgData name="João Pedro Sousa Gaspar" userId="d5028388-3bb0-4b30-8288-f1267f4917bb" providerId="ADAL" clId="{6D9C4A51-94DE-4EA6-A32A-4BE99C8A5A41}" dt="2023-06-15T18:14:45.861" v="1722"/>
          <ac:picMkLst>
            <pc:docMk/>
            <pc:sldMk cId="3562639138" sldId="341"/>
            <ac:picMk id="1030" creationId="{DFDE1502-95AD-C6CD-4655-65224ADD038F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8:04:55.975" v="1698" actId="47"/>
        <pc:sldMkLst>
          <pc:docMk/>
          <pc:sldMk cId="3728311419" sldId="341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3:30.070" v="2859" actId="729"/>
        <pc:sldMkLst>
          <pc:docMk/>
          <pc:sldMk cId="2988444319" sldId="342"/>
        </pc:sldMkLst>
        <pc:picChg chg="add mod">
          <ac:chgData name="João Pedro Sousa Gaspar" userId="d5028388-3bb0-4b30-8288-f1267f4917bb" providerId="ADAL" clId="{6D9C4A51-94DE-4EA6-A32A-4BE99C8A5A41}" dt="2023-06-15T18:18:46.910" v="1750" actId="1076"/>
          <ac:picMkLst>
            <pc:docMk/>
            <pc:sldMk cId="2988444319" sldId="342"/>
            <ac:picMk id="2" creationId="{30E012A5-79D1-3D9C-A7ED-674F879B5E20}"/>
          </ac:picMkLst>
        </pc:picChg>
        <pc:picChg chg="del">
          <ac:chgData name="João Pedro Sousa Gaspar" userId="d5028388-3bb0-4b30-8288-f1267f4917bb" providerId="ADAL" clId="{6D9C4A51-94DE-4EA6-A32A-4BE99C8A5A41}" dt="2023-06-15T18:18:39.848" v="1746" actId="478"/>
          <ac:picMkLst>
            <pc:docMk/>
            <pc:sldMk cId="2988444319" sldId="342"/>
            <ac:picMk id="3076" creationId="{899EC6E1-0463-E0A6-A918-BED69D45B74A}"/>
          </ac:picMkLst>
        </pc:picChg>
      </pc:sldChg>
      <pc:sldChg chg="addSp delSp modSp add del mod">
        <pc:chgData name="João Pedro Sousa Gaspar" userId="d5028388-3bb0-4b30-8288-f1267f4917bb" providerId="ADAL" clId="{6D9C4A51-94DE-4EA6-A32A-4BE99C8A5A41}" dt="2023-06-15T18:04:47.842" v="1692" actId="47"/>
        <pc:sldMkLst>
          <pc:docMk/>
          <pc:sldMk cId="4246279813" sldId="342"/>
        </pc:sldMkLst>
        <pc:picChg chg="add mod">
          <ac:chgData name="João Pedro Sousa Gaspar" userId="d5028388-3bb0-4b30-8288-f1267f4917bb" providerId="ADAL" clId="{6D9C4A51-94DE-4EA6-A32A-4BE99C8A5A41}" dt="2023-06-15T17:59:20.829" v="1651" actId="1076"/>
          <ac:picMkLst>
            <pc:docMk/>
            <pc:sldMk cId="4246279813" sldId="342"/>
            <ac:picMk id="2" creationId="{CE6C93B6-54E4-4D14-F8FB-C87B91C5642E}"/>
          </ac:picMkLst>
        </pc:picChg>
        <pc:picChg chg="add mod">
          <ac:chgData name="João Pedro Sousa Gaspar" userId="d5028388-3bb0-4b30-8288-f1267f4917bb" providerId="ADAL" clId="{6D9C4A51-94DE-4EA6-A32A-4BE99C8A5A41}" dt="2023-06-15T18:04:41.966" v="1691" actId="1076"/>
          <ac:picMkLst>
            <pc:docMk/>
            <pc:sldMk cId="4246279813" sldId="342"/>
            <ac:picMk id="3" creationId="{C279B6E2-9DCA-78F4-CE0E-2537C63A47A5}"/>
          </ac:picMkLst>
        </pc:picChg>
        <pc:picChg chg="add del mod">
          <ac:chgData name="João Pedro Sousa Gaspar" userId="d5028388-3bb0-4b30-8288-f1267f4917bb" providerId="ADAL" clId="{6D9C4A51-94DE-4EA6-A32A-4BE99C8A5A41}" dt="2023-06-15T18:04:39.920" v="1674"/>
          <ac:picMkLst>
            <pc:docMk/>
            <pc:sldMk cId="4246279813" sldId="342"/>
            <ac:picMk id="4" creationId="{7C069DB5-9A57-B216-068D-91D31B1B1CDC}"/>
          </ac:picMkLst>
        </pc:picChg>
        <pc:picChg chg="add del mod">
          <ac:chgData name="João Pedro Sousa Gaspar" userId="d5028388-3bb0-4b30-8288-f1267f4917bb" providerId="ADAL" clId="{6D9C4A51-94DE-4EA6-A32A-4BE99C8A5A41}" dt="2023-06-15T18:04:39.920" v="1674"/>
          <ac:picMkLst>
            <pc:docMk/>
            <pc:sldMk cId="4246279813" sldId="342"/>
            <ac:picMk id="5" creationId="{BE78FBA8-DC59-2D8E-6438-E385FAB81ECB}"/>
          </ac:picMkLst>
        </pc:picChg>
      </pc:sldChg>
      <pc:sldChg chg="addSp delSp modSp add del mod">
        <pc:chgData name="João Pedro Sousa Gaspar" userId="d5028388-3bb0-4b30-8288-f1267f4917bb" providerId="ADAL" clId="{6D9C4A51-94DE-4EA6-A32A-4BE99C8A5A41}" dt="2023-06-15T18:04:48.293" v="1693" actId="47"/>
        <pc:sldMkLst>
          <pc:docMk/>
          <pc:sldMk cId="1065284586" sldId="343"/>
        </pc:sldMkLst>
        <pc:spChg chg="add del">
          <ac:chgData name="João Pedro Sousa Gaspar" userId="d5028388-3bb0-4b30-8288-f1267f4917bb" providerId="ADAL" clId="{6D9C4A51-94DE-4EA6-A32A-4BE99C8A5A41}" dt="2023-06-15T18:04:41.868" v="1688" actId="478"/>
          <ac:spMkLst>
            <pc:docMk/>
            <pc:sldMk cId="1065284586" sldId="343"/>
            <ac:spMk id="3" creationId="{77C4C7FD-5482-0847-2430-3644728F4694}"/>
          </ac:spMkLst>
        </pc:spChg>
        <pc:picChg chg="add del mod">
          <ac:chgData name="João Pedro Sousa Gaspar" userId="d5028388-3bb0-4b30-8288-f1267f4917bb" providerId="ADAL" clId="{6D9C4A51-94DE-4EA6-A32A-4BE99C8A5A41}" dt="2023-06-15T18:04:41.904" v="1689"/>
          <ac:picMkLst>
            <pc:docMk/>
            <pc:sldMk cId="1065284586" sldId="343"/>
            <ac:picMk id="2" creationId="{810D3D01-6194-3A6A-C13B-9C6F4CAE3E6E}"/>
          </ac:picMkLst>
        </pc:picChg>
        <pc:picChg chg="add del mod">
          <ac:chgData name="João Pedro Sousa Gaspar" userId="d5028388-3bb0-4b30-8288-f1267f4917bb" providerId="ADAL" clId="{6D9C4A51-94DE-4EA6-A32A-4BE99C8A5A41}" dt="2023-06-15T18:04:41.904" v="1689"/>
          <ac:picMkLst>
            <pc:docMk/>
            <pc:sldMk cId="1065284586" sldId="343"/>
            <ac:picMk id="4" creationId="{E441521B-750F-6A41-F2B3-17E6933E0B84}"/>
          </ac:picMkLst>
        </pc:picChg>
      </pc:sldChg>
      <pc:sldChg chg="addSp delSp modSp add mod ord modShow">
        <pc:chgData name="João Pedro Sousa Gaspar" userId="d5028388-3bb0-4b30-8288-f1267f4917bb" providerId="ADAL" clId="{6D9C4A51-94DE-4EA6-A32A-4BE99C8A5A41}" dt="2023-06-18T10:33:06.561" v="2854" actId="729"/>
        <pc:sldMkLst>
          <pc:docMk/>
          <pc:sldMk cId="3499119293" sldId="343"/>
        </pc:sldMkLst>
        <pc:picChg chg="add mod">
          <ac:chgData name="João Pedro Sousa Gaspar" userId="d5028388-3bb0-4b30-8288-f1267f4917bb" providerId="ADAL" clId="{6D9C4A51-94DE-4EA6-A32A-4BE99C8A5A41}" dt="2023-06-15T18:22:56.630" v="1760" actId="1076"/>
          <ac:picMkLst>
            <pc:docMk/>
            <pc:sldMk cId="3499119293" sldId="343"/>
            <ac:picMk id="6" creationId="{46AF9D22-97C4-51BD-C47A-89F148DB4B5E}"/>
          </ac:picMkLst>
        </pc:picChg>
        <pc:picChg chg="del">
          <ac:chgData name="João Pedro Sousa Gaspar" userId="d5028388-3bb0-4b30-8288-f1267f4917bb" providerId="ADAL" clId="{6D9C4A51-94DE-4EA6-A32A-4BE99C8A5A41}" dt="2023-06-15T18:22:28.568" v="1752" actId="478"/>
          <ac:picMkLst>
            <pc:docMk/>
            <pc:sldMk cId="3499119293" sldId="343"/>
            <ac:picMk id="4098" creationId="{E68D37FC-8282-4AD2-4D09-F0C5B2C19387}"/>
          </ac:picMkLst>
        </pc:picChg>
        <pc:picChg chg="del">
          <ac:chgData name="João Pedro Sousa Gaspar" userId="d5028388-3bb0-4b30-8288-f1267f4917bb" providerId="ADAL" clId="{6D9C4A51-94DE-4EA6-A32A-4BE99C8A5A41}" dt="2023-06-15T18:22:30.036" v="1753" actId="478"/>
          <ac:picMkLst>
            <pc:docMk/>
            <pc:sldMk cId="3499119293" sldId="343"/>
            <ac:picMk id="4100" creationId="{4398BA15-86B1-899E-12E0-74EC3E881E6B}"/>
          </ac:picMkLst>
        </pc:picChg>
      </pc:sldChg>
      <pc:sldChg chg="addSp delSp modSp add del">
        <pc:chgData name="João Pedro Sousa Gaspar" userId="d5028388-3bb0-4b30-8288-f1267f4917bb" providerId="ADAL" clId="{6D9C4A51-94DE-4EA6-A32A-4BE99C8A5A41}" dt="2023-06-15T18:04:49.530" v="1694" actId="47"/>
        <pc:sldMkLst>
          <pc:docMk/>
          <pc:sldMk cId="1400369339" sldId="344"/>
        </pc:sldMkLst>
        <pc:picChg chg="add del mod">
          <ac:chgData name="João Pedro Sousa Gaspar" userId="d5028388-3bb0-4b30-8288-f1267f4917bb" providerId="ADAL" clId="{6D9C4A51-94DE-4EA6-A32A-4BE99C8A5A41}" dt="2023-06-15T18:04:40.645" v="1681"/>
          <ac:picMkLst>
            <pc:docMk/>
            <pc:sldMk cId="1400369339" sldId="344"/>
            <ac:picMk id="2" creationId="{4AB45EE3-B8E1-F626-350E-C8E94FCEDEC1}"/>
          </ac:picMkLst>
        </pc:picChg>
        <pc:picChg chg="add del mod">
          <ac:chgData name="João Pedro Sousa Gaspar" userId="d5028388-3bb0-4b30-8288-f1267f4917bb" providerId="ADAL" clId="{6D9C4A51-94DE-4EA6-A32A-4BE99C8A5A41}" dt="2023-06-15T18:04:40.645" v="1681"/>
          <ac:picMkLst>
            <pc:docMk/>
            <pc:sldMk cId="1400369339" sldId="344"/>
            <ac:picMk id="3" creationId="{462E3B6D-562E-3785-E6F7-10D666DBE9B8}"/>
          </ac:picMkLst>
        </pc:picChg>
      </pc:sldChg>
      <pc:sldChg chg="addSp delSp modSp add mod ord modShow">
        <pc:chgData name="João Pedro Sousa Gaspar" userId="d5028388-3bb0-4b30-8288-f1267f4917bb" providerId="ADAL" clId="{6D9C4A51-94DE-4EA6-A32A-4BE99C8A5A41}" dt="2023-06-18T10:33:06.561" v="2854" actId="729"/>
        <pc:sldMkLst>
          <pc:docMk/>
          <pc:sldMk cId="3459105028" sldId="344"/>
        </pc:sldMkLst>
        <pc:picChg chg="del">
          <ac:chgData name="João Pedro Sousa Gaspar" userId="d5028388-3bb0-4b30-8288-f1267f4917bb" providerId="ADAL" clId="{6D9C4A51-94DE-4EA6-A32A-4BE99C8A5A41}" dt="2023-06-15T18:23:07.037" v="1762" actId="478"/>
          <ac:picMkLst>
            <pc:docMk/>
            <pc:sldMk cId="3459105028" sldId="344"/>
            <ac:picMk id="6" creationId="{46AF9D22-97C4-51BD-C47A-89F148DB4B5E}"/>
          </ac:picMkLst>
        </pc:picChg>
        <pc:picChg chg="add mod">
          <ac:chgData name="João Pedro Sousa Gaspar" userId="d5028388-3bb0-4b30-8288-f1267f4917bb" providerId="ADAL" clId="{6D9C4A51-94DE-4EA6-A32A-4BE99C8A5A41}" dt="2023-06-15T18:24:02.937" v="1779" actId="1076"/>
          <ac:picMkLst>
            <pc:docMk/>
            <pc:sldMk cId="3459105028" sldId="344"/>
            <ac:picMk id="7170" creationId="{CF2EA41F-893A-EA5F-0435-F33EDC087C46}"/>
          </ac:picMkLst>
        </pc:picChg>
      </pc:sldChg>
      <pc:sldChg chg="addSp modSp add mod ord modShow">
        <pc:chgData name="João Pedro Sousa Gaspar" userId="d5028388-3bb0-4b30-8288-f1267f4917bb" providerId="ADAL" clId="{6D9C4A51-94DE-4EA6-A32A-4BE99C8A5A41}" dt="2023-06-18T10:33:06.561" v="2854" actId="729"/>
        <pc:sldMkLst>
          <pc:docMk/>
          <pc:sldMk cId="341946971" sldId="345"/>
        </pc:sldMkLst>
        <pc:picChg chg="add mod">
          <ac:chgData name="João Pedro Sousa Gaspar" userId="d5028388-3bb0-4b30-8288-f1267f4917bb" providerId="ADAL" clId="{6D9C4A51-94DE-4EA6-A32A-4BE99C8A5A41}" dt="2023-06-15T18:24:44.247" v="1784" actId="1076"/>
          <ac:picMkLst>
            <pc:docMk/>
            <pc:sldMk cId="341946971" sldId="345"/>
            <ac:picMk id="6146" creationId="{F0A2C348-6848-1D82-3514-61CEE4D39205}"/>
          </ac:picMkLst>
        </pc:picChg>
      </pc:sldChg>
      <pc:sldChg chg="addSp modSp add mod modShow">
        <pc:chgData name="João Pedro Sousa Gaspar" userId="d5028388-3bb0-4b30-8288-f1267f4917bb" providerId="ADAL" clId="{6D9C4A51-94DE-4EA6-A32A-4BE99C8A5A41}" dt="2023-06-18T10:33:06.561" v="2854" actId="729"/>
        <pc:sldMkLst>
          <pc:docMk/>
          <pc:sldMk cId="1563361575" sldId="346"/>
        </pc:sldMkLst>
        <pc:picChg chg="add mod">
          <ac:chgData name="João Pedro Sousa Gaspar" userId="d5028388-3bb0-4b30-8288-f1267f4917bb" providerId="ADAL" clId="{6D9C4A51-94DE-4EA6-A32A-4BE99C8A5A41}" dt="2023-06-15T18:28:43.910" v="1799" actId="1076"/>
          <ac:picMkLst>
            <pc:docMk/>
            <pc:sldMk cId="1563361575" sldId="346"/>
            <ac:picMk id="6" creationId="{93F6141A-866A-7469-B8BB-D94C42C1FCF2}"/>
          </ac:picMkLst>
        </pc:picChg>
        <pc:picChg chg="add mod">
          <ac:chgData name="João Pedro Sousa Gaspar" userId="d5028388-3bb0-4b30-8288-f1267f4917bb" providerId="ADAL" clId="{6D9C4A51-94DE-4EA6-A32A-4BE99C8A5A41}" dt="2023-06-15T18:29:03.838" v="1801" actId="1076"/>
          <ac:picMkLst>
            <pc:docMk/>
            <pc:sldMk cId="1563361575" sldId="346"/>
            <ac:picMk id="8" creationId="{FC075723-8C6C-E92B-C883-284BC334E544}"/>
          </ac:picMkLst>
        </pc:picChg>
        <pc:picChg chg="add mod">
          <ac:chgData name="João Pedro Sousa Gaspar" userId="d5028388-3bb0-4b30-8288-f1267f4917bb" providerId="ADAL" clId="{6D9C4A51-94DE-4EA6-A32A-4BE99C8A5A41}" dt="2023-06-15T18:29:02.936" v="1800" actId="1076"/>
          <ac:picMkLst>
            <pc:docMk/>
            <pc:sldMk cId="1563361575" sldId="346"/>
            <ac:picMk id="5122" creationId="{DE9681FC-F0F1-4440-47E4-3116DCBB7880}"/>
          </ac:picMkLst>
        </pc:picChg>
      </pc:sldChg>
      <pc:sldChg chg="addSp delSp modSp add del mod or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742295770" sldId="347"/>
        </pc:sldMkLst>
        <pc:spChg chg="add mod">
          <ac:chgData name="João Pedro Sousa Gaspar" userId="d5028388-3bb0-4b30-8288-f1267f4917bb" providerId="ADAL" clId="{6D9C4A51-94DE-4EA6-A32A-4BE99C8A5A41}" dt="2023-06-15T18:46:39.794" v="2021" actId="403"/>
          <ac:spMkLst>
            <pc:docMk/>
            <pc:sldMk cId="2742295770" sldId="347"/>
            <ac:spMk id="9" creationId="{EE35B888-D780-8B03-6CFA-6988291A5B82}"/>
          </ac:spMkLst>
        </pc:spChg>
        <pc:picChg chg="del">
          <ac:chgData name="João Pedro Sousa Gaspar" userId="d5028388-3bb0-4b30-8288-f1267f4917bb" providerId="ADAL" clId="{6D9C4A51-94DE-4EA6-A32A-4BE99C8A5A41}" dt="2023-06-15T18:29:27.400" v="1805" actId="478"/>
          <ac:picMkLst>
            <pc:docMk/>
            <pc:sldMk cId="2742295770" sldId="347"/>
            <ac:picMk id="6" creationId="{93F6141A-866A-7469-B8BB-D94C42C1FCF2}"/>
          </ac:picMkLst>
        </pc:picChg>
        <pc:picChg chg="add mod modCrop">
          <ac:chgData name="João Pedro Sousa Gaspar" userId="d5028388-3bb0-4b30-8288-f1267f4917bb" providerId="ADAL" clId="{6D9C4A51-94DE-4EA6-A32A-4BE99C8A5A41}" dt="2023-06-15T18:45:52.456" v="1982" actId="1076"/>
          <ac:picMkLst>
            <pc:docMk/>
            <pc:sldMk cId="2742295770" sldId="347"/>
            <ac:picMk id="7" creationId="{6C0D419E-0225-F0DE-FF44-D44133C14F32}"/>
          </ac:picMkLst>
        </pc:picChg>
        <pc:picChg chg="del">
          <ac:chgData name="João Pedro Sousa Gaspar" userId="d5028388-3bb0-4b30-8288-f1267f4917bb" providerId="ADAL" clId="{6D9C4A51-94DE-4EA6-A32A-4BE99C8A5A41}" dt="2023-06-15T18:29:27.819" v="1806" actId="478"/>
          <ac:picMkLst>
            <pc:docMk/>
            <pc:sldMk cId="2742295770" sldId="347"/>
            <ac:picMk id="8" creationId="{FC075723-8C6C-E92B-C883-284BC334E544}"/>
          </ac:picMkLst>
        </pc:picChg>
        <pc:picChg chg="del">
          <ac:chgData name="João Pedro Sousa Gaspar" userId="d5028388-3bb0-4b30-8288-f1267f4917bb" providerId="ADAL" clId="{6D9C4A51-94DE-4EA6-A32A-4BE99C8A5A41}" dt="2023-06-15T18:29:28.197" v="1807" actId="478"/>
          <ac:picMkLst>
            <pc:docMk/>
            <pc:sldMk cId="2742295770" sldId="347"/>
            <ac:picMk id="5122" creationId="{DE9681FC-F0F1-4440-47E4-3116DCBB7880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5:01.795" v="2870" actId="729"/>
        <pc:sldMkLst>
          <pc:docMk/>
          <pc:sldMk cId="3155415963" sldId="347"/>
        </pc:sldMkLst>
      </pc:sldChg>
      <pc:sldChg chg="addSp del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784765609" sldId="348"/>
        </pc:sldMkLst>
        <pc:spChg chg="add mod">
          <ac:chgData name="João Pedro Sousa Gaspar" userId="d5028388-3bb0-4b30-8288-f1267f4917bb" providerId="ADAL" clId="{6D9C4A51-94DE-4EA6-A32A-4BE99C8A5A41}" dt="2023-06-15T18:47:03.496" v="2075" actId="1076"/>
          <ac:spMkLst>
            <pc:docMk/>
            <pc:sldMk cId="784765609" sldId="348"/>
            <ac:spMk id="8" creationId="{CEB5EBC2-0B9C-364B-5AE3-B6BD06E6D93D}"/>
          </ac:spMkLst>
        </pc:spChg>
        <pc:picChg chg="add mod">
          <ac:chgData name="João Pedro Sousa Gaspar" userId="d5028388-3bb0-4b30-8288-f1267f4917bb" providerId="ADAL" clId="{6D9C4A51-94DE-4EA6-A32A-4BE99C8A5A41}" dt="2023-06-15T18:30:41.782" v="1823" actId="1076"/>
          <ac:picMkLst>
            <pc:docMk/>
            <pc:sldMk cId="784765609" sldId="348"/>
            <ac:picMk id="6" creationId="{1196BCF5-F2A3-298B-2DBD-69F4F3E9523F}"/>
          </ac:picMkLst>
        </pc:picChg>
        <pc:picChg chg="del">
          <ac:chgData name="João Pedro Sousa Gaspar" userId="d5028388-3bb0-4b30-8288-f1267f4917bb" providerId="ADAL" clId="{6D9C4A51-94DE-4EA6-A32A-4BE99C8A5A41}" dt="2023-06-15T18:30:09.586" v="1815" actId="478"/>
          <ac:picMkLst>
            <pc:docMk/>
            <pc:sldMk cId="784765609" sldId="348"/>
            <ac:picMk id="7" creationId="{6C0D419E-0225-F0DE-FF44-D44133C14F32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5:01.795" v="2870" actId="729"/>
        <pc:sldMkLst>
          <pc:docMk/>
          <pc:sldMk cId="3921022354" sldId="348"/>
        </pc:sldMkLst>
      </pc:sldChg>
      <pc:sldChg chg="add mod modShow">
        <pc:chgData name="João Pedro Sousa Gaspar" userId="d5028388-3bb0-4b30-8288-f1267f4917bb" providerId="ADAL" clId="{6D9C4A51-94DE-4EA6-A32A-4BE99C8A5A41}" dt="2023-06-18T10:35:01.795" v="2870" actId="729"/>
        <pc:sldMkLst>
          <pc:docMk/>
          <pc:sldMk cId="2617040940" sldId="349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659600521" sldId="349"/>
        </pc:sldMkLst>
        <pc:picChg chg="add mod">
          <ac:chgData name="João Pedro Sousa Gaspar" userId="d5028388-3bb0-4b30-8288-f1267f4917bb" providerId="ADAL" clId="{6D9C4A51-94DE-4EA6-A32A-4BE99C8A5A41}" dt="2023-06-15T18:32:26.118" v="1827" actId="1076"/>
          <ac:picMkLst>
            <pc:docMk/>
            <pc:sldMk cId="2659600521" sldId="349"/>
            <ac:picMk id="12290" creationId="{A9833041-F373-EFDF-D5F1-535BE868319A}"/>
          </ac:picMkLst>
        </pc:picChg>
        <pc:picChg chg="add mod">
          <ac:chgData name="João Pedro Sousa Gaspar" userId="d5028388-3bb0-4b30-8288-f1267f4917bb" providerId="ADAL" clId="{6D9C4A51-94DE-4EA6-A32A-4BE99C8A5A41}" dt="2023-06-15T18:32:42.213" v="1832" actId="1076"/>
          <ac:picMkLst>
            <pc:docMk/>
            <pc:sldMk cId="2659600521" sldId="349"/>
            <ac:picMk id="12292" creationId="{6A5FE5DA-615B-48BD-4808-F0EC5606722C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7.695" v="2867" actId="729"/>
        <pc:sldMkLst>
          <pc:docMk/>
          <pc:sldMk cId="967568055" sldId="350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222248568" sldId="350"/>
        </pc:sldMkLst>
        <pc:picChg chg="add mod">
          <ac:chgData name="João Pedro Sousa Gaspar" userId="d5028388-3bb0-4b30-8288-f1267f4917bb" providerId="ADAL" clId="{6D9C4A51-94DE-4EA6-A32A-4BE99C8A5A41}" dt="2023-06-15T18:33:03.773" v="1836" actId="14100"/>
          <ac:picMkLst>
            <pc:docMk/>
            <pc:sldMk cId="3222248568" sldId="350"/>
            <ac:picMk id="11266" creationId="{FCEF8A4E-6085-0153-B106-75929959F373}"/>
          </ac:picMkLst>
        </pc:picChg>
        <pc:picChg chg="add mod">
          <ac:chgData name="João Pedro Sousa Gaspar" userId="d5028388-3bb0-4b30-8288-f1267f4917bb" providerId="ADAL" clId="{6D9C4A51-94DE-4EA6-A32A-4BE99C8A5A41}" dt="2023-06-15T18:33:19.209" v="1840" actId="1076"/>
          <ac:picMkLst>
            <pc:docMk/>
            <pc:sldMk cId="3222248568" sldId="350"/>
            <ac:picMk id="11268" creationId="{6DEBEB60-7C32-EB5E-7473-40611C8AA9DF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7.695" v="2867" actId="729"/>
        <pc:sldMkLst>
          <pc:docMk/>
          <pc:sldMk cId="316623875" sldId="351"/>
        </pc:sldMkLst>
      </pc:sldChg>
      <pc:sldChg chg="add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753258144" sldId="351"/>
        </pc:sldMkLst>
        <pc:spChg chg="add mod">
          <ac:chgData name="João Pedro Sousa Gaspar" userId="d5028388-3bb0-4b30-8288-f1267f4917bb" providerId="ADAL" clId="{6D9C4A51-94DE-4EA6-A32A-4BE99C8A5A41}" dt="2023-06-15T18:47:26.136" v="2131" actId="20577"/>
          <ac:spMkLst>
            <pc:docMk/>
            <pc:sldMk cId="2753258144" sldId="351"/>
            <ac:spMk id="2" creationId="{8D41DBA2-05BD-4CB4-CD1C-4300E8B9406C}"/>
          </ac:spMkLst>
        </pc:spChg>
        <pc:picChg chg="add mod">
          <ac:chgData name="João Pedro Sousa Gaspar" userId="d5028388-3bb0-4b30-8288-f1267f4917bb" providerId="ADAL" clId="{6D9C4A51-94DE-4EA6-A32A-4BE99C8A5A41}" dt="2023-06-15T18:36:38.549" v="1871" actId="1076"/>
          <ac:picMkLst>
            <pc:docMk/>
            <pc:sldMk cId="2753258144" sldId="351"/>
            <ac:picMk id="10242" creationId="{CCFDDA42-FA7B-2811-42FA-5CE3C509978D}"/>
          </ac:picMkLst>
        </pc:picChg>
        <pc:picChg chg="add mod">
          <ac:chgData name="João Pedro Sousa Gaspar" userId="d5028388-3bb0-4b30-8288-f1267f4917bb" providerId="ADAL" clId="{6D9C4A51-94DE-4EA6-A32A-4BE99C8A5A41}" dt="2023-06-15T18:36:50.711" v="1874" actId="1076"/>
          <ac:picMkLst>
            <pc:docMk/>
            <pc:sldMk cId="2753258144" sldId="351"/>
            <ac:picMk id="10244" creationId="{4FE71C1E-DDA3-CD1A-7863-CDD1C207C777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7.695" v="2867" actId="729"/>
        <pc:sldMkLst>
          <pc:docMk/>
          <pc:sldMk cId="1931572075" sldId="352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018899722" sldId="352"/>
        </pc:sldMkLst>
        <pc:picChg chg="add mod">
          <ac:chgData name="João Pedro Sousa Gaspar" userId="d5028388-3bb0-4b30-8288-f1267f4917bb" providerId="ADAL" clId="{6D9C4A51-94DE-4EA6-A32A-4BE99C8A5A41}" dt="2023-06-15T18:37:23.060" v="1883" actId="1076"/>
          <ac:picMkLst>
            <pc:docMk/>
            <pc:sldMk cId="3018899722" sldId="352"/>
            <ac:picMk id="16386" creationId="{4DC0B163-B1F1-BCD3-D115-3DA5664B50FD}"/>
          </ac:picMkLst>
        </pc:picChg>
        <pc:picChg chg="add mod">
          <ac:chgData name="João Pedro Sousa Gaspar" userId="d5028388-3bb0-4b30-8288-f1267f4917bb" providerId="ADAL" clId="{6D9C4A51-94DE-4EA6-A32A-4BE99C8A5A41}" dt="2023-06-15T18:37:21.719" v="1882" actId="1076"/>
          <ac:picMkLst>
            <pc:docMk/>
            <pc:sldMk cId="3018899722" sldId="352"/>
            <ac:picMk id="16388" creationId="{AD2B8153-813F-46F9-3D03-ABDA5F996F35}"/>
          </ac:picMkLst>
        </pc:picChg>
      </pc:sldChg>
      <pc:sldChg chg="addSp modSp add del mod or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807513612" sldId="353"/>
        </pc:sldMkLst>
        <pc:spChg chg="add mod">
          <ac:chgData name="João Pedro Sousa Gaspar" userId="d5028388-3bb0-4b30-8288-f1267f4917bb" providerId="ADAL" clId="{6D9C4A51-94DE-4EA6-A32A-4BE99C8A5A41}" dt="2023-06-15T18:47:17.551" v="2104" actId="20577"/>
          <ac:spMkLst>
            <pc:docMk/>
            <pc:sldMk cId="807513612" sldId="353"/>
            <ac:spMk id="2" creationId="{C316E851-3CB1-C273-6943-BA7F91A1937C}"/>
          </ac:spMkLst>
        </pc:spChg>
        <pc:picChg chg="add mod">
          <ac:chgData name="João Pedro Sousa Gaspar" userId="d5028388-3bb0-4b30-8288-f1267f4917bb" providerId="ADAL" clId="{6D9C4A51-94DE-4EA6-A32A-4BE99C8A5A41}" dt="2023-06-15T18:33:52.206" v="1852" actId="1076"/>
          <ac:picMkLst>
            <pc:docMk/>
            <pc:sldMk cId="807513612" sldId="353"/>
            <ac:picMk id="15362" creationId="{B1334709-781A-F76F-B9F1-6CB7285939FC}"/>
          </ac:picMkLst>
        </pc:picChg>
        <pc:picChg chg="add mod">
          <ac:chgData name="João Pedro Sousa Gaspar" userId="d5028388-3bb0-4b30-8288-f1267f4917bb" providerId="ADAL" clId="{6D9C4A51-94DE-4EA6-A32A-4BE99C8A5A41}" dt="2023-06-15T18:33:51.320" v="1851" actId="1076"/>
          <ac:picMkLst>
            <pc:docMk/>
            <pc:sldMk cId="807513612" sldId="353"/>
            <ac:picMk id="15364" creationId="{BE25ECE2-A50A-988E-74C2-ED3C92BACC90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7.695" v="2867" actId="729"/>
        <pc:sldMkLst>
          <pc:docMk/>
          <pc:sldMk cId="2371260556" sldId="353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165728058" sldId="354"/>
        </pc:sldMkLst>
        <pc:picChg chg="add mod">
          <ac:chgData name="João Pedro Sousa Gaspar" userId="d5028388-3bb0-4b30-8288-f1267f4917bb" providerId="ADAL" clId="{6D9C4A51-94DE-4EA6-A32A-4BE99C8A5A41}" dt="2023-06-15T18:37:50.631" v="1886" actId="1076"/>
          <ac:picMkLst>
            <pc:docMk/>
            <pc:sldMk cId="2165728058" sldId="354"/>
            <ac:picMk id="19458" creationId="{F7F1A732-2B2C-C4A1-7966-AA18081E5C3C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3.205" v="2866" actId="729"/>
        <pc:sldMkLst>
          <pc:docMk/>
          <pc:sldMk cId="4252564643" sldId="354"/>
        </pc:sldMkLst>
      </pc:sldChg>
      <pc:sldChg chg="add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1826250501" sldId="355"/>
        </pc:sldMkLst>
        <pc:spChg chg="add mod">
          <ac:chgData name="João Pedro Sousa Gaspar" userId="d5028388-3bb0-4b30-8288-f1267f4917bb" providerId="ADAL" clId="{6D9C4A51-94DE-4EA6-A32A-4BE99C8A5A41}" dt="2023-06-15T18:47:36.925" v="2162" actId="20577"/>
          <ac:spMkLst>
            <pc:docMk/>
            <pc:sldMk cId="1826250501" sldId="355"/>
            <ac:spMk id="2" creationId="{B3EF9D4B-02CA-C7E3-4ABE-F4B610E2C567}"/>
          </ac:spMkLst>
        </pc:spChg>
        <pc:picChg chg="add mod">
          <ac:chgData name="João Pedro Sousa Gaspar" userId="d5028388-3bb0-4b30-8288-f1267f4917bb" providerId="ADAL" clId="{6D9C4A51-94DE-4EA6-A32A-4BE99C8A5A41}" dt="2023-06-15T18:39:00.739" v="1901" actId="1076"/>
          <ac:picMkLst>
            <pc:docMk/>
            <pc:sldMk cId="1826250501" sldId="355"/>
            <ac:picMk id="18434" creationId="{C8027E84-AB45-7501-5DF6-6BF882828567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3.205" v="2866" actId="729"/>
        <pc:sldMkLst>
          <pc:docMk/>
          <pc:sldMk cId="3401980130" sldId="355"/>
        </pc:sldMkLst>
      </pc:sldChg>
      <pc:sldChg chg="addSp modSp add del or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84035081" sldId="356"/>
        </pc:sldMkLst>
        <pc:picChg chg="add mod">
          <ac:chgData name="João Pedro Sousa Gaspar" userId="d5028388-3bb0-4b30-8288-f1267f4917bb" providerId="ADAL" clId="{6D9C4A51-94DE-4EA6-A32A-4BE99C8A5A41}" dt="2023-06-15T18:36:03.999" v="1867" actId="1076"/>
          <ac:picMkLst>
            <pc:docMk/>
            <pc:sldMk cId="284035081" sldId="356"/>
            <ac:picMk id="17410" creationId="{797E3B33-C365-6F48-852F-08B28B6EBBB3}"/>
          </ac:picMkLst>
        </pc:picChg>
        <pc:picChg chg="add mod">
          <ac:chgData name="João Pedro Sousa Gaspar" userId="d5028388-3bb0-4b30-8288-f1267f4917bb" providerId="ADAL" clId="{6D9C4A51-94DE-4EA6-A32A-4BE99C8A5A41}" dt="2023-06-15T18:36:05.081" v="1868" actId="1076"/>
          <ac:picMkLst>
            <pc:docMk/>
            <pc:sldMk cId="284035081" sldId="356"/>
            <ac:picMk id="17412" creationId="{A48B5C73-45B0-3B21-D5DA-A9713CD5B650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7.695" v="2867" actId="729"/>
        <pc:sldMkLst>
          <pc:docMk/>
          <pc:sldMk cId="1259498274" sldId="356"/>
        </pc:sldMkLst>
      </pc:sldChg>
      <pc:sldChg chg="add mod modShow">
        <pc:chgData name="João Pedro Sousa Gaspar" userId="d5028388-3bb0-4b30-8288-f1267f4917bb" providerId="ADAL" clId="{6D9C4A51-94DE-4EA6-A32A-4BE99C8A5A41}" dt="2023-06-18T10:34:43.205" v="2866" actId="729"/>
        <pc:sldMkLst>
          <pc:docMk/>
          <pc:sldMk cId="490203693" sldId="357"/>
        </pc:sldMkLst>
      </pc:sldChg>
      <pc:sldChg chg="addSp del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966945127" sldId="357"/>
        </pc:sldMkLst>
        <pc:picChg chg="del">
          <ac:chgData name="João Pedro Sousa Gaspar" userId="d5028388-3bb0-4b30-8288-f1267f4917bb" providerId="ADAL" clId="{6D9C4A51-94DE-4EA6-A32A-4BE99C8A5A41}" dt="2023-06-15T18:38:34.973" v="1891" actId="478"/>
          <ac:picMkLst>
            <pc:docMk/>
            <pc:sldMk cId="3966945127" sldId="357"/>
            <ac:picMk id="18434" creationId="{C8027E84-AB45-7501-5DF6-6BF882828567}"/>
          </ac:picMkLst>
        </pc:picChg>
        <pc:picChg chg="add mod">
          <ac:chgData name="João Pedro Sousa Gaspar" userId="d5028388-3bb0-4b30-8288-f1267f4917bb" providerId="ADAL" clId="{6D9C4A51-94DE-4EA6-A32A-4BE99C8A5A41}" dt="2023-06-15T18:38:58.749" v="1900" actId="1076"/>
          <ac:picMkLst>
            <pc:docMk/>
            <pc:sldMk cId="3966945127" sldId="357"/>
            <ac:picMk id="26626" creationId="{4D0A6DFE-FD9B-F6B3-C0D6-801E0C5C6609}"/>
          </ac:picMkLst>
        </pc:picChg>
      </pc:sldChg>
      <pc:sldChg chg="addSp del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2142581771" sldId="358"/>
        </pc:sldMkLst>
        <pc:spChg chg="add mod">
          <ac:chgData name="João Pedro Sousa Gaspar" userId="d5028388-3bb0-4b30-8288-f1267f4917bb" providerId="ADAL" clId="{6D9C4A51-94DE-4EA6-A32A-4BE99C8A5A41}" dt="2023-06-15T18:47:46.579" v="2184" actId="20577"/>
          <ac:spMkLst>
            <pc:docMk/>
            <pc:sldMk cId="2142581771" sldId="358"/>
            <ac:spMk id="2" creationId="{D6A147C4-5589-4CB8-2080-A357FC0B3D4B}"/>
          </ac:spMkLst>
        </pc:spChg>
        <pc:picChg chg="add mod">
          <ac:chgData name="João Pedro Sousa Gaspar" userId="d5028388-3bb0-4b30-8288-f1267f4917bb" providerId="ADAL" clId="{6D9C4A51-94DE-4EA6-A32A-4BE99C8A5A41}" dt="2023-06-15T18:39:36.032" v="1911" actId="1076"/>
          <ac:picMkLst>
            <pc:docMk/>
            <pc:sldMk cId="2142581771" sldId="358"/>
            <ac:picMk id="25602" creationId="{9C0DDF3F-330D-366C-974F-6C28A21C2DA3}"/>
          </ac:picMkLst>
        </pc:picChg>
        <pc:picChg chg="add mod">
          <ac:chgData name="João Pedro Sousa Gaspar" userId="d5028388-3bb0-4b30-8288-f1267f4917bb" providerId="ADAL" clId="{6D9C4A51-94DE-4EA6-A32A-4BE99C8A5A41}" dt="2023-06-15T18:39:35.038" v="1910" actId="1076"/>
          <ac:picMkLst>
            <pc:docMk/>
            <pc:sldMk cId="2142581771" sldId="358"/>
            <ac:picMk id="25604" creationId="{E7A55544-1ACD-C246-DA20-50F08B012AAC}"/>
          </ac:picMkLst>
        </pc:picChg>
        <pc:picChg chg="add del">
          <ac:chgData name="João Pedro Sousa Gaspar" userId="d5028388-3bb0-4b30-8288-f1267f4917bb" providerId="ADAL" clId="{6D9C4A51-94DE-4EA6-A32A-4BE99C8A5A41}" dt="2023-06-15T18:39:54.510" v="1913" actId="21"/>
          <ac:picMkLst>
            <pc:docMk/>
            <pc:sldMk cId="2142581771" sldId="358"/>
            <ac:picMk id="25606" creationId="{534FD7BC-D887-1CDA-D626-D47E7C94A45F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3.205" v="2866" actId="729"/>
        <pc:sldMkLst>
          <pc:docMk/>
          <pc:sldMk cId="3983302497" sldId="358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1603623394" sldId="359"/>
        </pc:sldMkLst>
        <pc:picChg chg="add mod">
          <ac:chgData name="João Pedro Sousa Gaspar" userId="d5028388-3bb0-4b30-8288-f1267f4917bb" providerId="ADAL" clId="{6D9C4A51-94DE-4EA6-A32A-4BE99C8A5A41}" dt="2023-06-15T18:40:17.606" v="1920" actId="1076"/>
          <ac:picMkLst>
            <pc:docMk/>
            <pc:sldMk cId="1603623394" sldId="359"/>
            <ac:picMk id="2" creationId="{1A213D4D-623F-743D-19DF-5CEFAA898DBF}"/>
          </ac:picMkLst>
        </pc:picChg>
        <pc:picChg chg="add mod">
          <ac:chgData name="João Pedro Sousa Gaspar" userId="d5028388-3bb0-4b30-8288-f1267f4917bb" providerId="ADAL" clId="{6D9C4A51-94DE-4EA6-A32A-4BE99C8A5A41}" dt="2023-06-15T18:40:16.431" v="1919" actId="1076"/>
          <ac:picMkLst>
            <pc:docMk/>
            <pc:sldMk cId="1603623394" sldId="359"/>
            <ac:picMk id="24578" creationId="{CC0A6901-2907-2210-5C4B-D1CB10745722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43.205" v="2866" actId="729"/>
        <pc:sldMkLst>
          <pc:docMk/>
          <pc:sldMk cId="3262478388" sldId="359"/>
        </pc:sldMkLst>
      </pc:sldChg>
      <pc:sldChg chg="add mod modShow">
        <pc:chgData name="João Pedro Sousa Gaspar" userId="d5028388-3bb0-4b30-8288-f1267f4917bb" providerId="ADAL" clId="{6D9C4A51-94DE-4EA6-A32A-4BE99C8A5A41}" dt="2023-06-18T10:34:38.230" v="2865" actId="729"/>
        <pc:sldMkLst>
          <pc:docMk/>
          <pc:sldMk cId="1351681147" sldId="360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487251747" sldId="360"/>
        </pc:sldMkLst>
        <pc:picChg chg="add mod">
          <ac:chgData name="João Pedro Sousa Gaspar" userId="d5028388-3bb0-4b30-8288-f1267f4917bb" providerId="ADAL" clId="{6D9C4A51-94DE-4EA6-A32A-4BE99C8A5A41}" dt="2023-06-15T18:41:06.290" v="1923" actId="1076"/>
          <ac:picMkLst>
            <pc:docMk/>
            <pc:sldMk cId="3487251747" sldId="360"/>
            <ac:picMk id="23554" creationId="{5C04A6E0-249B-12FA-1188-D6C48CE4411F}"/>
          </ac:picMkLst>
        </pc:picChg>
        <pc:picChg chg="add mod">
          <ac:chgData name="João Pedro Sousa Gaspar" userId="d5028388-3bb0-4b30-8288-f1267f4917bb" providerId="ADAL" clId="{6D9C4A51-94DE-4EA6-A32A-4BE99C8A5A41}" dt="2023-06-15T18:41:19.956" v="1927" actId="1076"/>
          <ac:picMkLst>
            <pc:docMk/>
            <pc:sldMk cId="3487251747" sldId="360"/>
            <ac:picMk id="23556" creationId="{E4DA0393-9744-2D7F-5A9C-2963D8172D12}"/>
          </ac:picMkLst>
        </pc:picChg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71847470" sldId="361"/>
        </pc:sldMkLst>
        <pc:picChg chg="add mod">
          <ac:chgData name="João Pedro Sousa Gaspar" userId="d5028388-3bb0-4b30-8288-f1267f4917bb" providerId="ADAL" clId="{6D9C4A51-94DE-4EA6-A32A-4BE99C8A5A41}" dt="2023-06-15T18:41:47.307" v="1934" actId="1076"/>
          <ac:picMkLst>
            <pc:docMk/>
            <pc:sldMk cId="371847470" sldId="361"/>
            <ac:picMk id="22530" creationId="{1E1C0C1A-235B-E9A0-C608-424B90681E3C}"/>
          </ac:picMkLst>
        </pc:picChg>
        <pc:picChg chg="add mod">
          <ac:chgData name="João Pedro Sousa Gaspar" userId="d5028388-3bb0-4b30-8288-f1267f4917bb" providerId="ADAL" clId="{6D9C4A51-94DE-4EA6-A32A-4BE99C8A5A41}" dt="2023-06-15T18:41:46.409" v="1933" actId="1076"/>
          <ac:picMkLst>
            <pc:docMk/>
            <pc:sldMk cId="371847470" sldId="361"/>
            <ac:picMk id="22532" creationId="{BF439799-984C-9256-F780-4EE0BAC237BF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8.230" v="2865" actId="729"/>
        <pc:sldMkLst>
          <pc:docMk/>
          <pc:sldMk cId="3619265297" sldId="361"/>
        </pc:sldMkLst>
      </pc:sldChg>
      <pc:sldChg chg="add mod modShow">
        <pc:chgData name="João Pedro Sousa Gaspar" userId="d5028388-3bb0-4b30-8288-f1267f4917bb" providerId="ADAL" clId="{6D9C4A51-94DE-4EA6-A32A-4BE99C8A5A41}" dt="2023-06-18T10:34:38.230" v="2865" actId="729"/>
        <pc:sldMkLst>
          <pc:docMk/>
          <pc:sldMk cId="2334454588" sldId="362"/>
        </pc:sldMkLst>
      </pc:sldChg>
      <pc:sldChg chg="add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170470804" sldId="362"/>
        </pc:sldMkLst>
        <pc:spChg chg="add mod">
          <ac:chgData name="João Pedro Sousa Gaspar" userId="d5028388-3bb0-4b30-8288-f1267f4917bb" providerId="ADAL" clId="{6D9C4A51-94DE-4EA6-A32A-4BE99C8A5A41}" dt="2023-06-15T18:47:54.238" v="2192" actId="20577"/>
          <ac:spMkLst>
            <pc:docMk/>
            <pc:sldMk cId="3170470804" sldId="362"/>
            <ac:spMk id="2" creationId="{84532403-2846-13F2-FDF5-DDAD2C0E3C9D}"/>
          </ac:spMkLst>
        </pc:spChg>
        <pc:picChg chg="add mod">
          <ac:chgData name="João Pedro Sousa Gaspar" userId="d5028388-3bb0-4b30-8288-f1267f4917bb" providerId="ADAL" clId="{6D9C4A51-94DE-4EA6-A32A-4BE99C8A5A41}" dt="2023-06-15T18:42:40.149" v="1944" actId="1076"/>
          <ac:picMkLst>
            <pc:docMk/>
            <pc:sldMk cId="3170470804" sldId="362"/>
            <ac:picMk id="21506" creationId="{888E8FA2-2094-53E6-86AC-C1007DC5EC2E}"/>
          </ac:picMkLst>
        </pc:picChg>
        <pc:picChg chg="add mod">
          <ac:chgData name="João Pedro Sousa Gaspar" userId="d5028388-3bb0-4b30-8288-f1267f4917bb" providerId="ADAL" clId="{6D9C4A51-94DE-4EA6-A32A-4BE99C8A5A41}" dt="2023-06-15T18:42:39.277" v="1943" actId="1076"/>
          <ac:picMkLst>
            <pc:docMk/>
            <pc:sldMk cId="3170470804" sldId="362"/>
            <ac:picMk id="21508" creationId="{267B61E9-14CD-4566-B3B0-CD91F1B5976C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4.087" v="2864" actId="729"/>
        <pc:sldMkLst>
          <pc:docMk/>
          <pc:sldMk cId="909098225" sldId="363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1702194973" sldId="363"/>
        </pc:sldMkLst>
        <pc:picChg chg="add mod">
          <ac:chgData name="João Pedro Sousa Gaspar" userId="d5028388-3bb0-4b30-8288-f1267f4917bb" providerId="ADAL" clId="{6D9C4A51-94DE-4EA6-A32A-4BE99C8A5A41}" dt="2023-06-15T18:45:09.348" v="1978" actId="1076"/>
          <ac:picMkLst>
            <pc:docMk/>
            <pc:sldMk cId="1702194973" sldId="363"/>
            <ac:picMk id="20482" creationId="{D8C2B9E5-2DF7-B46E-6610-079465924375}"/>
          </ac:picMkLst>
        </pc:picChg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75235328" sldId="364"/>
        </pc:sldMkLst>
        <pc:picChg chg="add mod">
          <ac:chgData name="João Pedro Sousa Gaspar" userId="d5028388-3bb0-4b30-8288-f1267f4917bb" providerId="ADAL" clId="{6D9C4A51-94DE-4EA6-A32A-4BE99C8A5A41}" dt="2023-06-15T18:43:08.825" v="1952" actId="1076"/>
          <ac:picMkLst>
            <pc:docMk/>
            <pc:sldMk cId="75235328" sldId="364"/>
            <ac:picMk id="29698" creationId="{FD96A136-3171-E861-5CD4-56A5D687F8CB}"/>
          </ac:picMkLst>
        </pc:picChg>
        <pc:picChg chg="add mod">
          <ac:chgData name="João Pedro Sousa Gaspar" userId="d5028388-3bb0-4b30-8288-f1267f4917bb" providerId="ADAL" clId="{6D9C4A51-94DE-4EA6-A32A-4BE99C8A5A41}" dt="2023-06-15T18:43:14.744" v="1953" actId="1076"/>
          <ac:picMkLst>
            <pc:docMk/>
            <pc:sldMk cId="75235328" sldId="364"/>
            <ac:picMk id="29700" creationId="{0A67C2C6-DCB0-2B1A-593A-238ADB7D5CAD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8.230" v="2865" actId="729"/>
        <pc:sldMkLst>
          <pc:docMk/>
          <pc:sldMk cId="108058115" sldId="364"/>
        </pc:sldMkLst>
      </pc:sldChg>
      <pc:sldChg chg="add mod modShow">
        <pc:chgData name="João Pedro Sousa Gaspar" userId="d5028388-3bb0-4b30-8288-f1267f4917bb" providerId="ADAL" clId="{6D9C4A51-94DE-4EA6-A32A-4BE99C8A5A41}" dt="2023-06-18T10:34:34.087" v="2864" actId="729"/>
        <pc:sldMkLst>
          <pc:docMk/>
          <pc:sldMk cId="296298350" sldId="365"/>
        </pc:sldMkLst>
      </pc:sldChg>
      <pc:sldChg chg="addSp modSp add del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932310807" sldId="365"/>
        </pc:sldMkLst>
        <pc:picChg chg="add mod">
          <ac:chgData name="João Pedro Sousa Gaspar" userId="d5028388-3bb0-4b30-8288-f1267f4917bb" providerId="ADAL" clId="{6D9C4A51-94DE-4EA6-A32A-4BE99C8A5A41}" dt="2023-06-15T18:43:47.385" v="1959" actId="1076"/>
          <ac:picMkLst>
            <pc:docMk/>
            <pc:sldMk cId="3932310807" sldId="365"/>
            <ac:picMk id="28674" creationId="{EA442C85-3D48-0AAC-3712-7740E795B492}"/>
          </ac:picMkLst>
        </pc:picChg>
      </pc:sldChg>
      <pc:sldChg chg="add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3105282290" sldId="366"/>
        </pc:sldMkLst>
        <pc:spChg chg="add mod">
          <ac:chgData name="João Pedro Sousa Gaspar" userId="d5028388-3bb0-4b30-8288-f1267f4917bb" providerId="ADAL" clId="{6D9C4A51-94DE-4EA6-A32A-4BE99C8A5A41}" dt="2023-06-15T18:48:02.983" v="2207" actId="20577"/>
          <ac:spMkLst>
            <pc:docMk/>
            <pc:sldMk cId="3105282290" sldId="366"/>
            <ac:spMk id="7" creationId="{90A87422-371C-27B2-8114-791BEF63D7C8}"/>
          </ac:spMkLst>
        </pc:spChg>
        <pc:picChg chg="add mod">
          <ac:chgData name="João Pedro Sousa Gaspar" userId="d5028388-3bb0-4b30-8288-f1267f4917bb" providerId="ADAL" clId="{6D9C4A51-94DE-4EA6-A32A-4BE99C8A5A41}" dt="2023-06-15T18:44:12.502" v="1963" actId="1076"/>
          <ac:picMkLst>
            <pc:docMk/>
            <pc:sldMk cId="3105282290" sldId="366"/>
            <ac:picMk id="6" creationId="{C8C807F7-775C-0FB8-7C65-C1B483D1073D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4.087" v="2864" actId="729"/>
        <pc:sldMkLst>
          <pc:docMk/>
          <pc:sldMk cId="3831026754" sldId="366"/>
        </pc:sldMkLst>
      </pc:sldChg>
      <pc:sldChg chg="addSp modSp add del mo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1303179014" sldId="367"/>
        </pc:sldMkLst>
        <pc:spChg chg="add mod">
          <ac:chgData name="João Pedro Sousa Gaspar" userId="d5028388-3bb0-4b30-8288-f1267f4917bb" providerId="ADAL" clId="{6D9C4A51-94DE-4EA6-A32A-4BE99C8A5A41}" dt="2023-06-15T18:48:14.504" v="2237" actId="20577"/>
          <ac:spMkLst>
            <pc:docMk/>
            <pc:sldMk cId="1303179014" sldId="367"/>
            <ac:spMk id="2" creationId="{1A5B781E-98F8-2BE8-766C-3E36A6876076}"/>
          </ac:spMkLst>
        </pc:spChg>
        <pc:picChg chg="add mod">
          <ac:chgData name="João Pedro Sousa Gaspar" userId="d5028388-3bb0-4b30-8288-f1267f4917bb" providerId="ADAL" clId="{6D9C4A51-94DE-4EA6-A32A-4BE99C8A5A41}" dt="2023-06-15T18:45:22.733" v="1981" actId="1076"/>
          <ac:picMkLst>
            <pc:docMk/>
            <pc:sldMk cId="1303179014" sldId="367"/>
            <ac:picMk id="31746" creationId="{3FC068EF-FD4F-BC0C-E5B9-75280C9CFD9F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4.087" v="2864" actId="729"/>
        <pc:sldMkLst>
          <pc:docMk/>
          <pc:sldMk cId="3687880716" sldId="367"/>
        </pc:sldMkLst>
      </pc:sldChg>
      <pc:sldChg chg="addSp modSp add del mod ord">
        <pc:chgData name="João Pedro Sousa Gaspar" userId="d5028388-3bb0-4b30-8288-f1267f4917bb" providerId="ADAL" clId="{6D9C4A51-94DE-4EA6-A32A-4BE99C8A5A41}" dt="2023-06-15T19:05:47.149" v="2527" actId="2696"/>
        <pc:sldMkLst>
          <pc:docMk/>
          <pc:sldMk cId="547444553" sldId="368"/>
        </pc:sldMkLst>
        <pc:spChg chg="add mod">
          <ac:chgData name="João Pedro Sousa Gaspar" userId="d5028388-3bb0-4b30-8288-f1267f4917bb" providerId="ADAL" clId="{6D9C4A51-94DE-4EA6-A32A-4BE99C8A5A41}" dt="2023-06-15T18:48:08.179" v="2221" actId="20577"/>
          <ac:spMkLst>
            <pc:docMk/>
            <pc:sldMk cId="547444553" sldId="368"/>
            <ac:spMk id="6" creationId="{A37DF338-E7D3-9692-170E-B71BEAD92D73}"/>
          </ac:spMkLst>
        </pc:spChg>
        <pc:picChg chg="add mod">
          <ac:chgData name="João Pedro Sousa Gaspar" userId="d5028388-3bb0-4b30-8288-f1267f4917bb" providerId="ADAL" clId="{6D9C4A51-94DE-4EA6-A32A-4BE99C8A5A41}" dt="2023-06-15T18:44:47.769" v="1973" actId="1076"/>
          <ac:picMkLst>
            <pc:docMk/>
            <pc:sldMk cId="547444553" sldId="368"/>
            <ac:picMk id="2" creationId="{EA22CFE9-A8BF-645B-BC8F-75D3646F8385}"/>
          </ac:picMkLst>
        </pc:picChg>
        <pc:picChg chg="add mod">
          <ac:chgData name="João Pedro Sousa Gaspar" userId="d5028388-3bb0-4b30-8288-f1267f4917bb" providerId="ADAL" clId="{6D9C4A51-94DE-4EA6-A32A-4BE99C8A5A41}" dt="2023-06-15T18:44:45.991" v="1972" actId="1076"/>
          <ac:picMkLst>
            <pc:docMk/>
            <pc:sldMk cId="547444553" sldId="368"/>
            <ac:picMk id="30722" creationId="{4A9DAE4D-4A22-BC65-4B55-6D6B08127B4B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4:34.087" v="2864" actId="729"/>
        <pc:sldMkLst>
          <pc:docMk/>
          <pc:sldMk cId="3898372764" sldId="368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2:54.698" v="2853" actId="729"/>
        <pc:sldMkLst>
          <pc:docMk/>
          <pc:sldMk cId="270494434" sldId="369"/>
        </pc:sldMkLst>
        <pc:spChg chg="del">
          <ac:chgData name="João Pedro Sousa Gaspar" userId="d5028388-3bb0-4b30-8288-f1267f4917bb" providerId="ADAL" clId="{6D9C4A51-94DE-4EA6-A32A-4BE99C8A5A41}" dt="2023-06-15T18:50:25.612" v="2241" actId="478"/>
          <ac:spMkLst>
            <pc:docMk/>
            <pc:sldMk cId="270494434" sldId="369"/>
            <ac:spMk id="2" creationId="{C316E851-3CB1-C273-6943-BA7F91A1937C}"/>
          </ac:spMkLst>
        </pc:spChg>
        <pc:spChg chg="add mod">
          <ac:chgData name="João Pedro Sousa Gaspar" userId="d5028388-3bb0-4b30-8288-f1267f4917bb" providerId="ADAL" clId="{6D9C4A51-94DE-4EA6-A32A-4BE99C8A5A41}" dt="2023-06-15T18:52:23.816" v="2309" actId="20577"/>
          <ac:spMkLst>
            <pc:docMk/>
            <pc:sldMk cId="270494434" sldId="369"/>
            <ac:spMk id="9" creationId="{067921F2-0169-F3F8-824F-0D9FAAF99A38}"/>
          </ac:spMkLst>
        </pc:spChg>
        <pc:picChg chg="add del mod">
          <ac:chgData name="João Pedro Sousa Gaspar" userId="d5028388-3bb0-4b30-8288-f1267f4917bb" providerId="ADAL" clId="{6D9C4A51-94DE-4EA6-A32A-4BE99C8A5A41}" dt="2023-06-15T18:51:34.664" v="2260"/>
          <ac:picMkLst>
            <pc:docMk/>
            <pc:sldMk cId="270494434" sldId="369"/>
            <ac:picMk id="6" creationId="{0F1CBB50-B558-6C52-B8A0-3E98FC13848D}"/>
          </ac:picMkLst>
        </pc:picChg>
        <pc:picChg chg="add del mod">
          <ac:chgData name="João Pedro Sousa Gaspar" userId="d5028388-3bb0-4b30-8288-f1267f4917bb" providerId="ADAL" clId="{6D9C4A51-94DE-4EA6-A32A-4BE99C8A5A41}" dt="2023-06-15T18:51:36.901" v="2262"/>
          <ac:picMkLst>
            <pc:docMk/>
            <pc:sldMk cId="270494434" sldId="369"/>
            <ac:picMk id="7" creationId="{328D4E2D-B43F-1485-82BF-5A24DF6057C9}"/>
          </ac:picMkLst>
        </pc:picChg>
        <pc:picChg chg="add del mod">
          <ac:chgData name="João Pedro Sousa Gaspar" userId="d5028388-3bb0-4b30-8288-f1267f4917bb" providerId="ADAL" clId="{6D9C4A51-94DE-4EA6-A32A-4BE99C8A5A41}" dt="2023-06-15T18:51:38.247" v="2264"/>
          <ac:picMkLst>
            <pc:docMk/>
            <pc:sldMk cId="270494434" sldId="369"/>
            <ac:picMk id="8" creationId="{12FC889C-7EC2-0246-8894-DAFFDC59E574}"/>
          </ac:picMkLst>
        </pc:picChg>
        <pc:picChg chg="del">
          <ac:chgData name="João Pedro Sousa Gaspar" userId="d5028388-3bb0-4b30-8288-f1267f4917bb" providerId="ADAL" clId="{6D9C4A51-94DE-4EA6-A32A-4BE99C8A5A41}" dt="2023-06-15T18:50:24.047" v="2239" actId="478"/>
          <ac:picMkLst>
            <pc:docMk/>
            <pc:sldMk cId="270494434" sldId="369"/>
            <ac:picMk id="15362" creationId="{B1334709-781A-F76F-B9F1-6CB7285939FC}"/>
          </ac:picMkLst>
        </pc:picChg>
        <pc:picChg chg="del">
          <ac:chgData name="João Pedro Sousa Gaspar" userId="d5028388-3bb0-4b30-8288-f1267f4917bb" providerId="ADAL" clId="{6D9C4A51-94DE-4EA6-A32A-4BE99C8A5A41}" dt="2023-06-15T18:50:24.515" v="2240" actId="478"/>
          <ac:picMkLst>
            <pc:docMk/>
            <pc:sldMk cId="270494434" sldId="369"/>
            <ac:picMk id="15364" creationId="{BE25ECE2-A50A-988E-74C2-ED3C92BACC90}"/>
          </ac:picMkLst>
        </pc:picChg>
        <pc:picChg chg="add mod">
          <ac:chgData name="João Pedro Sousa Gaspar" userId="d5028388-3bb0-4b30-8288-f1267f4917bb" providerId="ADAL" clId="{6D9C4A51-94DE-4EA6-A32A-4BE99C8A5A41}" dt="2023-06-15T18:51:23.291" v="2255" actId="1076"/>
          <ac:picMkLst>
            <pc:docMk/>
            <pc:sldMk cId="270494434" sldId="369"/>
            <ac:picMk id="32770" creationId="{8177FE63-89AE-40D0-72AD-7C798971C662}"/>
          </ac:picMkLst>
        </pc:picChg>
        <pc:picChg chg="add mod">
          <ac:chgData name="João Pedro Sousa Gaspar" userId="d5028388-3bb0-4b30-8288-f1267f4917bb" providerId="ADAL" clId="{6D9C4A51-94DE-4EA6-A32A-4BE99C8A5A41}" dt="2023-06-15T18:51:26.872" v="2258" actId="1076"/>
          <ac:picMkLst>
            <pc:docMk/>
            <pc:sldMk cId="270494434" sldId="369"/>
            <ac:picMk id="32772" creationId="{83299BAC-0C90-99EE-BF6F-A515F82523AC}"/>
          </ac:picMkLst>
        </pc:picChg>
        <pc:picChg chg="add mod">
          <ac:chgData name="João Pedro Sousa Gaspar" userId="d5028388-3bb0-4b30-8288-f1267f4917bb" providerId="ADAL" clId="{6D9C4A51-94DE-4EA6-A32A-4BE99C8A5A41}" dt="2023-06-15T18:51:25.763" v="2257" actId="1076"/>
          <ac:picMkLst>
            <pc:docMk/>
            <pc:sldMk cId="270494434" sldId="369"/>
            <ac:picMk id="32774" creationId="{54C15964-577B-1FFE-5D1A-193D2B66A919}"/>
          </ac:picMkLst>
        </pc:picChg>
      </pc:sldChg>
      <pc:sldChg chg="addSp delSp modSp add mod modShow">
        <pc:chgData name="João Pedro Sousa Gaspar" userId="d5028388-3bb0-4b30-8288-f1267f4917bb" providerId="ADAL" clId="{6D9C4A51-94DE-4EA6-A32A-4BE99C8A5A41}" dt="2023-06-18T10:32:54.698" v="2853" actId="729"/>
        <pc:sldMkLst>
          <pc:docMk/>
          <pc:sldMk cId="481677432" sldId="370"/>
        </pc:sldMkLst>
        <pc:spChg chg="add mod">
          <ac:chgData name="João Pedro Sousa Gaspar" userId="d5028388-3bb0-4b30-8288-f1267f4917bb" providerId="ADAL" clId="{6D9C4A51-94DE-4EA6-A32A-4BE99C8A5A41}" dt="2023-06-15T18:52:09.210" v="2283" actId="20577"/>
          <ac:spMkLst>
            <pc:docMk/>
            <pc:sldMk cId="481677432" sldId="370"/>
            <ac:spMk id="2" creationId="{ABD21294-12BF-2935-46A5-A57514211D0B}"/>
          </ac:spMkLst>
        </pc:spChg>
        <pc:picChg chg="del">
          <ac:chgData name="João Pedro Sousa Gaspar" userId="d5028388-3bb0-4b30-8288-f1267f4917bb" providerId="ADAL" clId="{6D9C4A51-94DE-4EA6-A32A-4BE99C8A5A41}" dt="2023-06-15T18:51:41.644" v="2266" actId="478"/>
          <ac:picMkLst>
            <pc:docMk/>
            <pc:sldMk cId="481677432" sldId="370"/>
            <ac:picMk id="32770" creationId="{8177FE63-89AE-40D0-72AD-7C798971C662}"/>
          </ac:picMkLst>
        </pc:picChg>
        <pc:picChg chg="del">
          <ac:chgData name="João Pedro Sousa Gaspar" userId="d5028388-3bb0-4b30-8288-f1267f4917bb" providerId="ADAL" clId="{6D9C4A51-94DE-4EA6-A32A-4BE99C8A5A41}" dt="2023-06-15T18:51:41.989" v="2267" actId="478"/>
          <ac:picMkLst>
            <pc:docMk/>
            <pc:sldMk cId="481677432" sldId="370"/>
            <ac:picMk id="32772" creationId="{83299BAC-0C90-99EE-BF6F-A515F82523AC}"/>
          </ac:picMkLst>
        </pc:picChg>
        <pc:picChg chg="del">
          <ac:chgData name="João Pedro Sousa Gaspar" userId="d5028388-3bb0-4b30-8288-f1267f4917bb" providerId="ADAL" clId="{6D9C4A51-94DE-4EA6-A32A-4BE99C8A5A41}" dt="2023-06-15T18:51:42.389" v="2268" actId="478"/>
          <ac:picMkLst>
            <pc:docMk/>
            <pc:sldMk cId="481677432" sldId="370"/>
            <ac:picMk id="32774" creationId="{54C15964-577B-1FFE-5D1A-193D2B66A919}"/>
          </ac:picMkLst>
        </pc:picChg>
        <pc:picChg chg="add mod">
          <ac:chgData name="João Pedro Sousa Gaspar" userId="d5028388-3bb0-4b30-8288-f1267f4917bb" providerId="ADAL" clId="{6D9C4A51-94DE-4EA6-A32A-4BE99C8A5A41}" dt="2023-06-15T18:52:00.395" v="2273" actId="1076"/>
          <ac:picMkLst>
            <pc:docMk/>
            <pc:sldMk cId="481677432" sldId="370"/>
            <ac:picMk id="33794" creationId="{2C494066-3D18-02EB-DBED-4E3B135E6118}"/>
          </ac:picMkLst>
        </pc:picChg>
      </pc:sldChg>
      <pc:sldChg chg="addSp delSp modSp add mod modShow">
        <pc:chgData name="João Pedro Sousa Gaspar" userId="d5028388-3bb0-4b30-8288-f1267f4917bb" providerId="ADAL" clId="{6D9C4A51-94DE-4EA6-A32A-4BE99C8A5A41}" dt="2023-06-18T10:32:12.370" v="2844" actId="729"/>
        <pc:sldMkLst>
          <pc:docMk/>
          <pc:sldMk cId="3393776322" sldId="371"/>
        </pc:sldMkLst>
        <pc:spChg chg="add del mod">
          <ac:chgData name="João Pedro Sousa Gaspar" userId="d5028388-3bb0-4b30-8288-f1267f4917bb" providerId="ADAL" clId="{6D9C4A51-94DE-4EA6-A32A-4BE99C8A5A41}" dt="2023-06-15T18:54:04" v="2372" actId="478"/>
          <ac:spMkLst>
            <pc:docMk/>
            <pc:sldMk cId="3393776322" sldId="371"/>
            <ac:spMk id="2" creationId="{ABD21294-12BF-2935-46A5-A57514211D0B}"/>
          </ac:spMkLst>
        </pc:spChg>
        <pc:picChg chg="del">
          <ac:chgData name="João Pedro Sousa Gaspar" userId="d5028388-3bb0-4b30-8288-f1267f4917bb" providerId="ADAL" clId="{6D9C4A51-94DE-4EA6-A32A-4BE99C8A5A41}" dt="2023-06-15T18:52:51.461" v="2311" actId="478"/>
          <ac:picMkLst>
            <pc:docMk/>
            <pc:sldMk cId="3393776322" sldId="371"/>
            <ac:picMk id="33794" creationId="{2C494066-3D18-02EB-DBED-4E3B135E6118}"/>
          </ac:picMkLst>
        </pc:picChg>
        <pc:picChg chg="add del mod">
          <ac:chgData name="João Pedro Sousa Gaspar" userId="d5028388-3bb0-4b30-8288-f1267f4917bb" providerId="ADAL" clId="{6D9C4A51-94DE-4EA6-A32A-4BE99C8A5A41}" dt="2023-06-15T18:54:05.353" v="2373" actId="478"/>
          <ac:picMkLst>
            <pc:docMk/>
            <pc:sldMk cId="3393776322" sldId="371"/>
            <ac:picMk id="34818" creationId="{B80097B8-E6A0-1F33-24D9-EB1A9B79008A}"/>
          </ac:picMkLst>
        </pc:picChg>
        <pc:picChg chg="add del">
          <ac:chgData name="João Pedro Sousa Gaspar" userId="d5028388-3bb0-4b30-8288-f1267f4917bb" providerId="ADAL" clId="{6D9C4A51-94DE-4EA6-A32A-4BE99C8A5A41}" dt="2023-06-15T18:53:58.363" v="2369"/>
          <ac:picMkLst>
            <pc:docMk/>
            <pc:sldMk cId="3393776322" sldId="371"/>
            <ac:picMk id="34820" creationId="{24B7BA5F-D376-DCC0-3027-31FFB95EBA9F}"/>
          </ac:picMkLst>
        </pc:picChg>
      </pc:sldChg>
      <pc:sldChg chg="modSp add mod">
        <pc:chgData name="João Pedro Sousa Gaspar" userId="d5028388-3bb0-4b30-8288-f1267f4917bb" providerId="ADAL" clId="{6D9C4A51-94DE-4EA6-A32A-4BE99C8A5A41}" dt="2023-06-15T18:53:31.725" v="2341" actId="20577"/>
        <pc:sldMkLst>
          <pc:docMk/>
          <pc:sldMk cId="3624624965" sldId="372"/>
        </pc:sldMkLst>
        <pc:spChg chg="mod">
          <ac:chgData name="João Pedro Sousa Gaspar" userId="d5028388-3bb0-4b30-8288-f1267f4917bb" providerId="ADAL" clId="{6D9C4A51-94DE-4EA6-A32A-4BE99C8A5A41}" dt="2023-06-15T18:53:31.725" v="2341" actId="20577"/>
          <ac:spMkLst>
            <pc:docMk/>
            <pc:sldMk cId="3624624965" sldId="372"/>
            <ac:spMk id="125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8:53:29.672" v="2339" actId="20577"/>
          <ac:spMkLst>
            <pc:docMk/>
            <pc:sldMk cId="3624624965" sldId="372"/>
            <ac:spMk id="1257" creationId="{00000000-0000-0000-0000-000000000000}"/>
          </ac:spMkLst>
        </pc:spChg>
      </pc:sldChg>
      <pc:sldChg chg="addSp delSp modSp add mod modShow">
        <pc:chgData name="João Pedro Sousa Gaspar" userId="d5028388-3bb0-4b30-8288-f1267f4917bb" providerId="ADAL" clId="{6D9C4A51-94DE-4EA6-A32A-4BE99C8A5A41}" dt="2023-06-18T10:32:12.370" v="2844" actId="729"/>
        <pc:sldMkLst>
          <pc:docMk/>
          <pc:sldMk cId="1745311020" sldId="373"/>
        </pc:sldMkLst>
        <pc:spChg chg="del">
          <ac:chgData name="João Pedro Sousa Gaspar" userId="d5028388-3bb0-4b30-8288-f1267f4917bb" providerId="ADAL" clId="{6D9C4A51-94DE-4EA6-A32A-4BE99C8A5A41}" dt="2023-06-15T18:54:09.066" v="2376" actId="478"/>
          <ac:spMkLst>
            <pc:docMk/>
            <pc:sldMk cId="1745311020" sldId="373"/>
            <ac:spMk id="2" creationId="{ABD21294-12BF-2935-46A5-A57514211D0B}"/>
          </ac:spMkLst>
        </pc:spChg>
        <pc:spChg chg="add mod">
          <ac:chgData name="João Pedro Sousa Gaspar" userId="d5028388-3bb0-4b30-8288-f1267f4917bb" providerId="ADAL" clId="{6D9C4A51-94DE-4EA6-A32A-4BE99C8A5A41}" dt="2023-06-15T18:59:14.407" v="2413" actId="20577"/>
          <ac:spMkLst>
            <pc:docMk/>
            <pc:sldMk cId="1745311020" sldId="373"/>
            <ac:spMk id="6" creationId="{86CE2513-057E-F6F4-CD92-C07D7B7909EB}"/>
          </ac:spMkLst>
        </pc:spChg>
        <pc:picChg chg="del">
          <ac:chgData name="João Pedro Sousa Gaspar" userId="d5028388-3bb0-4b30-8288-f1267f4917bb" providerId="ADAL" clId="{6D9C4A51-94DE-4EA6-A32A-4BE99C8A5A41}" dt="2023-06-15T18:54:07.944" v="2375" actId="478"/>
          <ac:picMkLst>
            <pc:docMk/>
            <pc:sldMk cId="1745311020" sldId="373"/>
            <ac:picMk id="34818" creationId="{B80097B8-E6A0-1F33-24D9-EB1A9B79008A}"/>
          </ac:picMkLst>
        </pc:picChg>
        <pc:picChg chg="add mod">
          <ac:chgData name="João Pedro Sousa Gaspar" userId="d5028388-3bb0-4b30-8288-f1267f4917bb" providerId="ADAL" clId="{6D9C4A51-94DE-4EA6-A32A-4BE99C8A5A41}" dt="2023-06-15T18:56:14.729" v="2390" actId="1076"/>
          <ac:picMkLst>
            <pc:docMk/>
            <pc:sldMk cId="1745311020" sldId="373"/>
            <ac:picMk id="46082" creationId="{0805272A-A237-776F-12E5-834EC7C2869F}"/>
          </ac:picMkLst>
        </pc:picChg>
        <pc:picChg chg="add mod">
          <ac:chgData name="João Pedro Sousa Gaspar" userId="d5028388-3bb0-4b30-8288-f1267f4917bb" providerId="ADAL" clId="{6D9C4A51-94DE-4EA6-A32A-4BE99C8A5A41}" dt="2023-06-15T18:56:24.306" v="2393" actId="1076"/>
          <ac:picMkLst>
            <pc:docMk/>
            <pc:sldMk cId="1745311020" sldId="373"/>
            <ac:picMk id="46084" creationId="{07BFBAE7-28D4-73C6-7338-15E3B8A0A9BC}"/>
          </ac:picMkLst>
        </pc:picChg>
      </pc:sldChg>
      <pc:sldChg chg="addSp modSp add mod modShow">
        <pc:chgData name="João Pedro Sousa Gaspar" userId="d5028388-3bb0-4b30-8288-f1267f4917bb" providerId="ADAL" clId="{6D9C4A51-94DE-4EA6-A32A-4BE99C8A5A41}" dt="2023-06-18T10:32:12.370" v="2844" actId="729"/>
        <pc:sldMkLst>
          <pc:docMk/>
          <pc:sldMk cId="438999814" sldId="374"/>
        </pc:sldMkLst>
        <pc:spChg chg="add mod">
          <ac:chgData name="João Pedro Sousa Gaspar" userId="d5028388-3bb0-4b30-8288-f1267f4917bb" providerId="ADAL" clId="{6D9C4A51-94DE-4EA6-A32A-4BE99C8A5A41}" dt="2023-06-15T18:59:19.995" v="2426" actId="20577"/>
          <ac:spMkLst>
            <pc:docMk/>
            <pc:sldMk cId="438999814" sldId="374"/>
            <ac:spMk id="2" creationId="{D8E42228-D454-93DF-5919-B69EB14B622D}"/>
          </ac:spMkLst>
        </pc:spChg>
        <pc:picChg chg="add mod">
          <ac:chgData name="João Pedro Sousa Gaspar" userId="d5028388-3bb0-4b30-8288-f1267f4917bb" providerId="ADAL" clId="{6D9C4A51-94DE-4EA6-A32A-4BE99C8A5A41}" dt="2023-06-15T18:56:37.385" v="2398" actId="14100"/>
          <ac:picMkLst>
            <pc:docMk/>
            <pc:sldMk cId="438999814" sldId="374"/>
            <ac:picMk id="45058" creationId="{C5037D0C-8A00-FDC8-C506-32A5C7E85FA3}"/>
          </ac:picMkLst>
        </pc:picChg>
        <pc:picChg chg="add mod">
          <ac:chgData name="João Pedro Sousa Gaspar" userId="d5028388-3bb0-4b30-8288-f1267f4917bb" providerId="ADAL" clId="{6D9C4A51-94DE-4EA6-A32A-4BE99C8A5A41}" dt="2023-06-15T18:56:50.840" v="2401" actId="1076"/>
          <ac:picMkLst>
            <pc:docMk/>
            <pc:sldMk cId="438999814" sldId="374"/>
            <ac:picMk id="45060" creationId="{39FAA39E-CA0D-42D7-DF9C-14E4B7D25E80}"/>
          </ac:picMkLst>
        </pc:picChg>
      </pc:sldChg>
      <pc:sldChg chg="addSp modSp add mod modShow">
        <pc:chgData name="João Pedro Sousa Gaspar" userId="d5028388-3bb0-4b30-8288-f1267f4917bb" providerId="ADAL" clId="{6D9C4A51-94DE-4EA6-A32A-4BE99C8A5A41}" dt="2023-06-18T10:32:12.370" v="2844" actId="729"/>
        <pc:sldMkLst>
          <pc:docMk/>
          <pc:sldMk cId="3873707997" sldId="375"/>
        </pc:sldMkLst>
        <pc:spChg chg="add mod">
          <ac:chgData name="João Pedro Sousa Gaspar" userId="d5028388-3bb0-4b30-8288-f1267f4917bb" providerId="ADAL" clId="{6D9C4A51-94DE-4EA6-A32A-4BE99C8A5A41}" dt="2023-06-15T18:59:24.575" v="2432" actId="20577"/>
          <ac:spMkLst>
            <pc:docMk/>
            <pc:sldMk cId="3873707997" sldId="375"/>
            <ac:spMk id="2" creationId="{63331573-9ADE-6794-3415-DCB2555A4B04}"/>
          </ac:spMkLst>
        </pc:spChg>
        <pc:picChg chg="add mod">
          <ac:chgData name="João Pedro Sousa Gaspar" userId="d5028388-3bb0-4b30-8288-f1267f4917bb" providerId="ADAL" clId="{6D9C4A51-94DE-4EA6-A32A-4BE99C8A5A41}" dt="2023-06-15T18:58:16.375" v="2404" actId="1076"/>
          <ac:picMkLst>
            <pc:docMk/>
            <pc:sldMk cId="3873707997" sldId="375"/>
            <ac:picMk id="44034" creationId="{FBDB4E98-50DF-9858-8A35-68C5DECE9417}"/>
          </ac:picMkLst>
        </pc:picChg>
        <pc:picChg chg="add mod">
          <ac:chgData name="João Pedro Sousa Gaspar" userId="d5028388-3bb0-4b30-8288-f1267f4917bb" providerId="ADAL" clId="{6D9C4A51-94DE-4EA6-A32A-4BE99C8A5A41}" dt="2023-06-15T18:59:07.077" v="2408" actId="1076"/>
          <ac:picMkLst>
            <pc:docMk/>
            <pc:sldMk cId="3873707997" sldId="375"/>
            <ac:picMk id="44036" creationId="{05E9BF3C-9C7E-2D4C-50DB-FCE35C699DA9}"/>
          </ac:picMkLst>
        </pc:picChg>
      </pc:sldChg>
      <pc:sldChg chg="addSp modSp add mod modShow">
        <pc:chgData name="João Pedro Sousa Gaspar" userId="d5028388-3bb0-4b30-8288-f1267f4917bb" providerId="ADAL" clId="{6D9C4A51-94DE-4EA6-A32A-4BE99C8A5A41}" dt="2023-06-18T10:32:12.370" v="2844" actId="729"/>
        <pc:sldMkLst>
          <pc:docMk/>
          <pc:sldMk cId="2857473035" sldId="376"/>
        </pc:sldMkLst>
        <pc:spChg chg="add mod">
          <ac:chgData name="João Pedro Sousa Gaspar" userId="d5028388-3bb0-4b30-8288-f1267f4917bb" providerId="ADAL" clId="{6D9C4A51-94DE-4EA6-A32A-4BE99C8A5A41}" dt="2023-06-15T19:00:05.480" v="2450" actId="1076"/>
          <ac:spMkLst>
            <pc:docMk/>
            <pc:sldMk cId="2857473035" sldId="376"/>
            <ac:spMk id="2" creationId="{6E5D2D98-3953-FCD9-14E5-624440C51255}"/>
          </ac:spMkLst>
        </pc:spChg>
        <pc:picChg chg="add mod">
          <ac:chgData name="João Pedro Sousa Gaspar" userId="d5028388-3bb0-4b30-8288-f1267f4917bb" providerId="ADAL" clId="{6D9C4A51-94DE-4EA6-A32A-4BE99C8A5A41}" dt="2023-06-15T19:00:08.034" v="2451" actId="1076"/>
          <ac:picMkLst>
            <pc:docMk/>
            <pc:sldMk cId="2857473035" sldId="376"/>
            <ac:picMk id="43010" creationId="{24E5BBD7-30EF-4EDF-6AC5-80E89C94E728}"/>
          </ac:picMkLst>
        </pc:picChg>
      </pc:sldChg>
      <pc:sldChg chg="add mod modShow">
        <pc:chgData name="João Pedro Sousa Gaspar" userId="d5028388-3bb0-4b30-8288-f1267f4917bb" providerId="ADAL" clId="{6D9C4A51-94DE-4EA6-A32A-4BE99C8A5A41}" dt="2023-06-18T10:33:39.135" v="2860" actId="729"/>
        <pc:sldMkLst>
          <pc:docMk/>
          <pc:sldMk cId="984513808" sldId="377"/>
        </pc:sldMkLst>
      </pc:sldChg>
      <pc:sldChg chg="addSp delSp modSp add del mod ord modAnim">
        <pc:chgData name="João Pedro Sousa Gaspar" userId="d5028388-3bb0-4b30-8288-f1267f4917bb" providerId="ADAL" clId="{6D9C4A51-94DE-4EA6-A32A-4BE99C8A5A41}" dt="2023-06-15T19:05:04.487" v="2519" actId="2696"/>
        <pc:sldMkLst>
          <pc:docMk/>
          <pc:sldMk cId="1429680226" sldId="377"/>
        </pc:sldMkLst>
        <pc:spChg chg="del">
          <ac:chgData name="João Pedro Sousa Gaspar" userId="d5028388-3bb0-4b30-8288-f1267f4917bb" providerId="ADAL" clId="{6D9C4A51-94DE-4EA6-A32A-4BE99C8A5A41}" dt="2023-06-15T19:03:24.203" v="2464" actId="478"/>
          <ac:spMkLst>
            <pc:docMk/>
            <pc:sldMk cId="1429680226" sldId="377"/>
            <ac:spMk id="2" creationId="{1A5B781E-98F8-2BE8-766C-3E36A6876076}"/>
          </ac:spMkLst>
        </pc:spChg>
        <pc:picChg chg="add mod">
          <ac:chgData name="João Pedro Sousa Gaspar" userId="d5028388-3bb0-4b30-8288-f1267f4917bb" providerId="ADAL" clId="{6D9C4A51-94DE-4EA6-A32A-4BE99C8A5A41}" dt="2023-06-15T19:03:42.588" v="2472" actId="1076"/>
          <ac:picMkLst>
            <pc:docMk/>
            <pc:sldMk cId="1429680226" sldId="377"/>
            <ac:picMk id="6" creationId="{FB020181-E619-43B5-0FAA-071C595D0626}"/>
          </ac:picMkLst>
        </pc:picChg>
        <pc:picChg chg="del">
          <ac:chgData name="João Pedro Sousa Gaspar" userId="d5028388-3bb0-4b30-8288-f1267f4917bb" providerId="ADAL" clId="{6D9C4A51-94DE-4EA6-A32A-4BE99C8A5A41}" dt="2023-06-15T19:03:22.806" v="2463" actId="478"/>
          <ac:picMkLst>
            <pc:docMk/>
            <pc:sldMk cId="1429680226" sldId="377"/>
            <ac:picMk id="31746" creationId="{3FC068EF-FD4F-BC0C-E5B9-75280C9CFD9F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9:06:44.456" v="2531" actId="2696"/>
        <pc:sldMkLst>
          <pc:docMk/>
          <pc:sldMk cId="2412391983" sldId="377"/>
        </pc:sldMkLst>
      </pc:sldChg>
      <pc:sldChg chg="add del">
        <pc:chgData name="João Pedro Sousa Gaspar" userId="d5028388-3bb0-4b30-8288-f1267f4917bb" providerId="ADAL" clId="{6D9C4A51-94DE-4EA6-A32A-4BE99C8A5A41}" dt="2023-06-15T19:00:15.230" v="2452" actId="47"/>
        <pc:sldMkLst>
          <pc:docMk/>
          <pc:sldMk cId="4201692375" sldId="377"/>
        </pc:sldMkLst>
      </pc:sldChg>
      <pc:sldChg chg="add del">
        <pc:chgData name="João Pedro Sousa Gaspar" userId="d5028388-3bb0-4b30-8288-f1267f4917bb" providerId="ADAL" clId="{6D9C4A51-94DE-4EA6-A32A-4BE99C8A5A41}" dt="2023-06-15T19:00:16.008" v="2453" actId="47"/>
        <pc:sldMkLst>
          <pc:docMk/>
          <pc:sldMk cId="2999356217" sldId="378"/>
        </pc:sldMkLst>
      </pc:sldChg>
      <pc:sldChg chg="add">
        <pc:chgData name="João Pedro Sousa Gaspar" userId="d5028388-3bb0-4b30-8288-f1267f4917bb" providerId="ADAL" clId="{6D9C4A51-94DE-4EA6-A32A-4BE99C8A5A41}" dt="2023-06-15T19:31:05.555" v="2537"/>
        <pc:sldMkLst>
          <pc:docMk/>
          <pc:sldMk cId="3326975103" sldId="378"/>
        </pc:sldMkLst>
      </pc:sldChg>
      <pc:sldChg chg="addSp delSp modSp add mod">
        <pc:chgData name="João Pedro Sousa Gaspar" userId="d5028388-3bb0-4b30-8288-f1267f4917bb" providerId="ADAL" clId="{6D9C4A51-94DE-4EA6-A32A-4BE99C8A5A41}" dt="2023-06-18T10:49:08.505" v="3194" actId="1076"/>
        <pc:sldMkLst>
          <pc:docMk/>
          <pc:sldMk cId="28927147" sldId="379"/>
        </pc:sldMkLst>
        <pc:spChg chg="mod">
          <ac:chgData name="João Pedro Sousa Gaspar" userId="d5028388-3bb0-4b30-8288-f1267f4917bb" providerId="ADAL" clId="{6D9C4A51-94DE-4EA6-A32A-4BE99C8A5A41}" dt="2023-06-18T10:49:08.505" v="3194" actId="1076"/>
          <ac:spMkLst>
            <pc:docMk/>
            <pc:sldMk cId="28927147" sldId="379"/>
            <ac:spMk id="2" creationId="{43BE8E8D-7ADC-5947-3CD3-1921005B14FD}"/>
          </ac:spMkLst>
        </pc:spChg>
        <pc:spChg chg="del">
          <ac:chgData name="João Pedro Sousa Gaspar" userId="d5028388-3bb0-4b30-8288-f1267f4917bb" providerId="ADAL" clId="{6D9C4A51-94DE-4EA6-A32A-4BE99C8A5A41}" dt="2023-06-18T10:37:31.603" v="2946" actId="478"/>
          <ac:spMkLst>
            <pc:docMk/>
            <pc:sldMk cId="28927147" sldId="379"/>
            <ac:spMk id="3" creationId="{89C10118-802E-89E9-9F05-2C9B54360071}"/>
          </ac:spMkLst>
        </pc:spChg>
        <pc:spChg chg="mod">
          <ac:chgData name="João Pedro Sousa Gaspar" userId="d5028388-3bb0-4b30-8288-f1267f4917bb" providerId="ADAL" clId="{6D9C4A51-94DE-4EA6-A32A-4BE99C8A5A41}" dt="2023-06-18T10:49:08.505" v="3194" actId="1076"/>
          <ac:spMkLst>
            <pc:docMk/>
            <pc:sldMk cId="28927147" sldId="379"/>
            <ac:spMk id="104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5T19:34:07.386" v="2729" actId="20577"/>
          <ac:spMkLst>
            <pc:docMk/>
            <pc:sldMk cId="28927147" sldId="379"/>
            <ac:spMk id="1044" creationId="{00000000-0000-0000-0000-000000000000}"/>
          </ac:spMkLst>
        </pc:spChg>
        <pc:picChg chg="add mod">
          <ac:chgData name="João Pedro Sousa Gaspar" userId="d5028388-3bb0-4b30-8288-f1267f4917bb" providerId="ADAL" clId="{6D9C4A51-94DE-4EA6-A32A-4BE99C8A5A41}" dt="2023-06-18T10:49:08.505" v="3194" actId="1076"/>
          <ac:picMkLst>
            <pc:docMk/>
            <pc:sldMk cId="28927147" sldId="379"/>
            <ac:picMk id="5" creationId="{39D1F19E-FF67-E204-FFD1-82B7F55EE834}"/>
          </ac:picMkLst>
        </pc:picChg>
        <pc:picChg chg="add mod modCrop">
          <ac:chgData name="João Pedro Sousa Gaspar" userId="d5028388-3bb0-4b30-8288-f1267f4917bb" providerId="ADAL" clId="{6D9C4A51-94DE-4EA6-A32A-4BE99C8A5A41}" dt="2023-06-18T10:49:08.505" v="3194" actId="1076"/>
          <ac:picMkLst>
            <pc:docMk/>
            <pc:sldMk cId="28927147" sldId="379"/>
            <ac:picMk id="7" creationId="{39DC17C3-8D2E-5E6F-3A9A-275CEF52EF54}"/>
          </ac:picMkLst>
        </pc:picChg>
        <pc:picChg chg="del">
          <ac:chgData name="João Pedro Sousa Gaspar" userId="d5028388-3bb0-4b30-8288-f1267f4917bb" providerId="ADAL" clId="{6D9C4A51-94DE-4EA6-A32A-4BE99C8A5A41}" dt="2023-06-18T10:36:35.010" v="2906" actId="478"/>
          <ac:picMkLst>
            <pc:docMk/>
            <pc:sldMk cId="28927147" sldId="379"/>
            <ac:picMk id="73730" creationId="{041FC08A-EC9E-AD37-2616-B2CCF66E7BA0}"/>
          </ac:picMkLst>
        </pc:picChg>
        <pc:picChg chg="del">
          <ac:chgData name="João Pedro Sousa Gaspar" userId="d5028388-3bb0-4b30-8288-f1267f4917bb" providerId="ADAL" clId="{6D9C4A51-94DE-4EA6-A32A-4BE99C8A5A41}" dt="2023-06-18T10:37:12.647" v="2939" actId="478"/>
          <ac:picMkLst>
            <pc:docMk/>
            <pc:sldMk cId="28927147" sldId="379"/>
            <ac:picMk id="73732" creationId="{20446646-084C-1054-29FA-2F62290D5CDC}"/>
          </ac:picMkLst>
        </pc:picChg>
        <pc:picChg chg="del">
          <ac:chgData name="João Pedro Sousa Gaspar" userId="d5028388-3bb0-4b30-8288-f1267f4917bb" providerId="ADAL" clId="{6D9C4A51-94DE-4EA6-A32A-4BE99C8A5A41}" dt="2023-06-18T10:37:30.062" v="2945" actId="478"/>
          <ac:picMkLst>
            <pc:docMk/>
            <pc:sldMk cId="28927147" sldId="379"/>
            <ac:picMk id="73734" creationId="{3A9E5615-6187-2114-5DBE-AFB4047216BD}"/>
          </ac:picMkLst>
        </pc:picChg>
      </pc:sldChg>
      <pc:sldChg chg="add del">
        <pc:chgData name="João Pedro Sousa Gaspar" userId="d5028388-3bb0-4b30-8288-f1267f4917bb" providerId="ADAL" clId="{6D9C4A51-94DE-4EA6-A32A-4BE99C8A5A41}" dt="2023-06-15T19:00:17.167" v="2454" actId="47"/>
        <pc:sldMkLst>
          <pc:docMk/>
          <pc:sldMk cId="2349559242" sldId="379"/>
        </pc:sldMkLst>
      </pc:sldChg>
      <pc:sldChg chg="mod modShow">
        <pc:chgData name="João Pedro Sousa Gaspar" userId="d5028388-3bb0-4b30-8288-f1267f4917bb" providerId="ADAL" clId="{6D9C4A51-94DE-4EA6-A32A-4BE99C8A5A41}" dt="2023-06-18T10:35:56.045" v="2879" actId="729"/>
        <pc:sldMkLst>
          <pc:docMk/>
          <pc:sldMk cId="858839025" sldId="380"/>
        </pc:sldMkLst>
      </pc:sldChg>
      <pc:sldChg chg="add del">
        <pc:chgData name="João Pedro Sousa Gaspar" userId="d5028388-3bb0-4b30-8288-f1267f4917bb" providerId="ADAL" clId="{6D9C4A51-94DE-4EA6-A32A-4BE99C8A5A41}" dt="2023-06-15T19:00:18.199" v="2455" actId="47"/>
        <pc:sldMkLst>
          <pc:docMk/>
          <pc:sldMk cId="2514089298" sldId="380"/>
        </pc:sldMkLst>
      </pc:sldChg>
      <pc:sldChg chg="add del">
        <pc:chgData name="João Pedro Sousa Gaspar" userId="d5028388-3bb0-4b30-8288-f1267f4917bb" providerId="ADAL" clId="{6D9C4A51-94DE-4EA6-A32A-4BE99C8A5A41}" dt="2023-06-15T19:00:19.132" v="2456" actId="47"/>
        <pc:sldMkLst>
          <pc:docMk/>
          <pc:sldMk cId="726100033" sldId="381"/>
        </pc:sldMkLst>
      </pc:sldChg>
      <pc:sldChg chg="mod modShow">
        <pc:chgData name="João Pedro Sousa Gaspar" userId="d5028388-3bb0-4b30-8288-f1267f4917bb" providerId="ADAL" clId="{6D9C4A51-94DE-4EA6-A32A-4BE99C8A5A41}" dt="2023-06-18T10:35:56.045" v="2879" actId="729"/>
        <pc:sldMkLst>
          <pc:docMk/>
          <pc:sldMk cId="1586295673" sldId="381"/>
        </pc:sldMkLst>
      </pc:sldChg>
      <pc:sldChg chg="mod modShow">
        <pc:chgData name="João Pedro Sousa Gaspar" userId="d5028388-3bb0-4b30-8288-f1267f4917bb" providerId="ADAL" clId="{6D9C4A51-94DE-4EA6-A32A-4BE99C8A5A41}" dt="2023-06-18T10:35:49.197" v="2878" actId="729"/>
        <pc:sldMkLst>
          <pc:docMk/>
          <pc:sldMk cId="2704438369" sldId="382"/>
        </pc:sldMkLst>
      </pc:sldChg>
      <pc:sldChg chg="add del">
        <pc:chgData name="João Pedro Sousa Gaspar" userId="d5028388-3bb0-4b30-8288-f1267f4917bb" providerId="ADAL" clId="{6D9C4A51-94DE-4EA6-A32A-4BE99C8A5A41}" dt="2023-06-15T19:00:21.156" v="2458" actId="47"/>
        <pc:sldMkLst>
          <pc:docMk/>
          <pc:sldMk cId="3511400278" sldId="382"/>
        </pc:sldMkLst>
      </pc:sldChg>
      <pc:sldChg chg="mod modShow">
        <pc:chgData name="João Pedro Sousa Gaspar" userId="d5028388-3bb0-4b30-8288-f1267f4917bb" providerId="ADAL" clId="{6D9C4A51-94DE-4EA6-A32A-4BE99C8A5A41}" dt="2023-06-18T10:35:49.197" v="2878" actId="729"/>
        <pc:sldMkLst>
          <pc:docMk/>
          <pc:sldMk cId="1836955964" sldId="383"/>
        </pc:sldMkLst>
      </pc:sldChg>
      <pc:sldChg chg="add del">
        <pc:chgData name="João Pedro Sousa Gaspar" userId="d5028388-3bb0-4b30-8288-f1267f4917bb" providerId="ADAL" clId="{6D9C4A51-94DE-4EA6-A32A-4BE99C8A5A41}" dt="2023-06-15T19:00:20.396" v="2457" actId="47"/>
        <pc:sldMkLst>
          <pc:docMk/>
          <pc:sldMk cId="2927697485" sldId="383"/>
        </pc:sldMkLst>
      </pc:sldChg>
      <pc:sldChg chg="mod modShow">
        <pc:chgData name="João Pedro Sousa Gaspar" userId="d5028388-3bb0-4b30-8288-f1267f4917bb" providerId="ADAL" clId="{6D9C4A51-94DE-4EA6-A32A-4BE99C8A5A41}" dt="2023-06-18T10:35:49.197" v="2878" actId="729"/>
        <pc:sldMkLst>
          <pc:docMk/>
          <pc:sldMk cId="2266480316" sldId="384"/>
        </pc:sldMkLst>
      </pc:sldChg>
      <pc:sldChg chg="mod modShow">
        <pc:chgData name="João Pedro Sousa Gaspar" userId="d5028388-3bb0-4b30-8288-f1267f4917bb" providerId="ADAL" clId="{6D9C4A51-94DE-4EA6-A32A-4BE99C8A5A41}" dt="2023-06-18T10:35:49.197" v="2878" actId="729"/>
        <pc:sldMkLst>
          <pc:docMk/>
          <pc:sldMk cId="2666657485" sldId="385"/>
        </pc:sldMkLst>
      </pc:sldChg>
      <pc:sldChg chg="mod modShow">
        <pc:chgData name="João Pedro Sousa Gaspar" userId="d5028388-3bb0-4b30-8288-f1267f4917bb" providerId="ADAL" clId="{6D9C4A51-94DE-4EA6-A32A-4BE99C8A5A41}" dt="2023-06-18T10:35:49.197" v="2878" actId="729"/>
        <pc:sldMkLst>
          <pc:docMk/>
          <pc:sldMk cId="591288456" sldId="386"/>
        </pc:sldMkLst>
      </pc:sldChg>
      <pc:sldChg chg="mod modShow">
        <pc:chgData name="João Pedro Sousa Gaspar" userId="d5028388-3bb0-4b30-8288-f1267f4917bb" providerId="ADAL" clId="{6D9C4A51-94DE-4EA6-A32A-4BE99C8A5A41}" dt="2023-06-18T10:35:29.911" v="2875" actId="729"/>
        <pc:sldMkLst>
          <pc:docMk/>
          <pc:sldMk cId="2039880692" sldId="387"/>
        </pc:sldMkLst>
      </pc:sldChg>
      <pc:sldChg chg="mod modShow">
        <pc:chgData name="João Pedro Sousa Gaspar" userId="d5028388-3bb0-4b30-8288-f1267f4917bb" providerId="ADAL" clId="{6D9C4A51-94DE-4EA6-A32A-4BE99C8A5A41}" dt="2023-06-18T10:35:29.911" v="2875" actId="729"/>
        <pc:sldMkLst>
          <pc:docMk/>
          <pc:sldMk cId="2521156543" sldId="388"/>
        </pc:sldMkLst>
      </pc:sldChg>
      <pc:sldChg chg="mod modShow">
        <pc:chgData name="João Pedro Sousa Gaspar" userId="d5028388-3bb0-4b30-8288-f1267f4917bb" providerId="ADAL" clId="{6D9C4A51-94DE-4EA6-A32A-4BE99C8A5A41}" dt="2023-06-18T10:35:15.400" v="2873" actId="729"/>
        <pc:sldMkLst>
          <pc:docMk/>
          <pc:sldMk cId="1407148412" sldId="389"/>
        </pc:sldMkLst>
      </pc:sldChg>
      <pc:sldChg chg="mod modShow">
        <pc:chgData name="João Pedro Sousa Gaspar" userId="d5028388-3bb0-4b30-8288-f1267f4917bb" providerId="ADAL" clId="{6D9C4A51-94DE-4EA6-A32A-4BE99C8A5A41}" dt="2023-06-18T10:35:15.400" v="2873" actId="729"/>
        <pc:sldMkLst>
          <pc:docMk/>
          <pc:sldMk cId="3184244826" sldId="390"/>
        </pc:sldMkLst>
      </pc:sldChg>
      <pc:sldChg chg="mod modShow">
        <pc:chgData name="João Pedro Sousa Gaspar" userId="d5028388-3bb0-4b30-8288-f1267f4917bb" providerId="ADAL" clId="{6D9C4A51-94DE-4EA6-A32A-4BE99C8A5A41}" dt="2023-06-18T10:35:11.562" v="2872" actId="729"/>
        <pc:sldMkLst>
          <pc:docMk/>
          <pc:sldMk cId="3891137155" sldId="391"/>
        </pc:sldMkLst>
      </pc:sldChg>
      <pc:sldChg chg="mod modShow">
        <pc:chgData name="João Pedro Sousa Gaspar" userId="d5028388-3bb0-4b30-8288-f1267f4917bb" providerId="ADAL" clId="{6D9C4A51-94DE-4EA6-A32A-4BE99C8A5A41}" dt="2023-06-18T10:35:11.562" v="2872" actId="729"/>
        <pc:sldMkLst>
          <pc:docMk/>
          <pc:sldMk cId="2166129077" sldId="392"/>
        </pc:sldMkLst>
      </pc:sldChg>
      <pc:sldChg chg="mod modShow">
        <pc:chgData name="João Pedro Sousa Gaspar" userId="d5028388-3bb0-4b30-8288-f1267f4917bb" providerId="ADAL" clId="{6D9C4A51-94DE-4EA6-A32A-4BE99C8A5A41}" dt="2023-06-18T10:35:11.562" v="2872" actId="729"/>
        <pc:sldMkLst>
          <pc:docMk/>
          <pc:sldMk cId="2201073443" sldId="393"/>
        </pc:sldMkLst>
      </pc:sldChg>
      <pc:sldChg chg="mod modShow">
        <pc:chgData name="João Pedro Sousa Gaspar" userId="d5028388-3bb0-4b30-8288-f1267f4917bb" providerId="ADAL" clId="{6D9C4A51-94DE-4EA6-A32A-4BE99C8A5A41}" dt="2023-06-18T10:35:11.562" v="2872" actId="729"/>
        <pc:sldMkLst>
          <pc:docMk/>
          <pc:sldMk cId="305250373" sldId="394"/>
        </pc:sldMkLst>
      </pc:sldChg>
      <pc:sldChg chg="mod modShow">
        <pc:chgData name="João Pedro Sousa Gaspar" userId="d5028388-3bb0-4b30-8288-f1267f4917bb" providerId="ADAL" clId="{6D9C4A51-94DE-4EA6-A32A-4BE99C8A5A41}" dt="2023-06-18T10:35:07.930" v="2871" actId="729"/>
        <pc:sldMkLst>
          <pc:docMk/>
          <pc:sldMk cId="1356119375" sldId="395"/>
        </pc:sldMkLst>
      </pc:sldChg>
      <pc:sldChg chg="mod modShow">
        <pc:chgData name="João Pedro Sousa Gaspar" userId="d5028388-3bb0-4b30-8288-f1267f4917bb" providerId="ADAL" clId="{6D9C4A51-94DE-4EA6-A32A-4BE99C8A5A41}" dt="2023-06-18T10:35:07.930" v="2871" actId="729"/>
        <pc:sldMkLst>
          <pc:docMk/>
          <pc:sldMk cId="2390710757" sldId="396"/>
        </pc:sldMkLst>
      </pc:sldChg>
      <pc:sldChg chg="mod modShow">
        <pc:chgData name="João Pedro Sousa Gaspar" userId="d5028388-3bb0-4b30-8288-f1267f4917bb" providerId="ADAL" clId="{6D9C4A51-94DE-4EA6-A32A-4BE99C8A5A41}" dt="2023-06-18T10:35:07.930" v="2871" actId="729"/>
        <pc:sldMkLst>
          <pc:docMk/>
          <pc:sldMk cId="2992602603" sldId="397"/>
        </pc:sldMkLst>
      </pc:sldChg>
      <pc:sldChg chg="mod modShow">
        <pc:chgData name="João Pedro Sousa Gaspar" userId="d5028388-3bb0-4b30-8288-f1267f4917bb" providerId="ADAL" clId="{6D9C4A51-94DE-4EA6-A32A-4BE99C8A5A41}" dt="2023-06-18T10:35:07.930" v="2871" actId="729"/>
        <pc:sldMkLst>
          <pc:docMk/>
          <pc:sldMk cId="2040474033" sldId="398"/>
        </pc:sldMkLst>
      </pc:sldChg>
      <pc:sldChg chg="mod modShow">
        <pc:chgData name="João Pedro Sousa Gaspar" userId="d5028388-3bb0-4b30-8288-f1267f4917bb" providerId="ADAL" clId="{6D9C4A51-94DE-4EA6-A32A-4BE99C8A5A41}" dt="2023-06-18T10:35:07.930" v="2871" actId="729"/>
        <pc:sldMkLst>
          <pc:docMk/>
          <pc:sldMk cId="68240434" sldId="399"/>
        </pc:sldMkLst>
      </pc:sldChg>
      <pc:sldChg chg="mod modShow">
        <pc:chgData name="João Pedro Sousa Gaspar" userId="d5028388-3bb0-4b30-8288-f1267f4917bb" providerId="ADAL" clId="{6D9C4A51-94DE-4EA6-A32A-4BE99C8A5A41}" dt="2023-06-18T10:34:57.158" v="2869" actId="729"/>
        <pc:sldMkLst>
          <pc:docMk/>
          <pc:sldMk cId="309320226" sldId="400"/>
        </pc:sldMkLst>
      </pc:sldChg>
      <pc:sldChg chg="mod modShow">
        <pc:chgData name="João Pedro Sousa Gaspar" userId="d5028388-3bb0-4b30-8288-f1267f4917bb" providerId="ADAL" clId="{6D9C4A51-94DE-4EA6-A32A-4BE99C8A5A41}" dt="2023-06-18T10:34:57.158" v="2869" actId="729"/>
        <pc:sldMkLst>
          <pc:docMk/>
          <pc:sldMk cId="2349510762" sldId="401"/>
        </pc:sldMkLst>
      </pc:sldChg>
      <pc:sldChg chg="mod modShow">
        <pc:chgData name="João Pedro Sousa Gaspar" userId="d5028388-3bb0-4b30-8288-f1267f4917bb" providerId="ADAL" clId="{6D9C4A51-94DE-4EA6-A32A-4BE99C8A5A41}" dt="2023-06-18T10:34:57.158" v="2869" actId="729"/>
        <pc:sldMkLst>
          <pc:docMk/>
          <pc:sldMk cId="970629193" sldId="402"/>
        </pc:sldMkLst>
      </pc:sldChg>
      <pc:sldChg chg="mod modShow">
        <pc:chgData name="João Pedro Sousa Gaspar" userId="d5028388-3bb0-4b30-8288-f1267f4917bb" providerId="ADAL" clId="{6D9C4A51-94DE-4EA6-A32A-4BE99C8A5A41}" dt="2023-06-18T10:34:57.158" v="2869" actId="729"/>
        <pc:sldMkLst>
          <pc:docMk/>
          <pc:sldMk cId="4056076798" sldId="403"/>
        </pc:sldMkLst>
      </pc:sldChg>
      <pc:sldChg chg="addSp delSp modSp add mod modShow">
        <pc:chgData name="João Pedro Sousa Gaspar" userId="d5028388-3bb0-4b30-8288-f1267f4917bb" providerId="ADAL" clId="{6D9C4A51-94DE-4EA6-A32A-4BE99C8A5A41}" dt="2023-06-18T10:33:24.454" v="2858" actId="729"/>
        <pc:sldMkLst>
          <pc:docMk/>
          <pc:sldMk cId="3328388176" sldId="404"/>
        </pc:sldMkLst>
        <pc:spChg chg="add mod">
          <ac:chgData name="João Pedro Sousa Gaspar" userId="d5028388-3bb0-4b30-8288-f1267f4917bb" providerId="ADAL" clId="{6D9C4A51-94DE-4EA6-A32A-4BE99C8A5A41}" dt="2023-06-17T15:35:08.590" v="2803" actId="1076"/>
          <ac:spMkLst>
            <pc:docMk/>
            <pc:sldMk cId="3328388176" sldId="404"/>
            <ac:spMk id="6" creationId="{9750C36E-D5E9-D34E-A344-493107F9ACD9}"/>
          </ac:spMkLst>
        </pc:spChg>
        <pc:picChg chg="add mod">
          <ac:chgData name="João Pedro Sousa Gaspar" userId="d5028388-3bb0-4b30-8288-f1267f4917bb" providerId="ADAL" clId="{6D9C4A51-94DE-4EA6-A32A-4BE99C8A5A41}" dt="2023-06-17T15:25:17.811" v="2738" actId="1076"/>
          <ac:picMkLst>
            <pc:docMk/>
            <pc:sldMk cId="3328388176" sldId="404"/>
            <ac:picMk id="1026" creationId="{7A00361D-5E8A-176B-D3B5-4B79B1FBF226}"/>
          </ac:picMkLst>
        </pc:picChg>
        <pc:picChg chg="del">
          <ac:chgData name="João Pedro Sousa Gaspar" userId="d5028388-3bb0-4b30-8288-f1267f4917bb" providerId="ADAL" clId="{6D9C4A51-94DE-4EA6-A32A-4BE99C8A5A41}" dt="2023-06-17T15:24:31.799" v="2734" actId="478"/>
          <ac:picMkLst>
            <pc:docMk/>
            <pc:sldMk cId="3328388176" sldId="404"/>
            <ac:picMk id="10242" creationId="{03EE5F80-92A8-97D7-CF24-2C0BEF44A593}"/>
          </ac:picMkLst>
        </pc:picChg>
        <pc:picChg chg="del">
          <ac:chgData name="João Pedro Sousa Gaspar" userId="d5028388-3bb0-4b30-8288-f1267f4917bb" providerId="ADAL" clId="{6D9C4A51-94DE-4EA6-A32A-4BE99C8A5A41}" dt="2023-06-17T15:24:32.867" v="2735" actId="478"/>
          <ac:picMkLst>
            <pc:docMk/>
            <pc:sldMk cId="3328388176" sldId="404"/>
            <ac:picMk id="10244" creationId="{36FF7AF4-0FF3-2825-D207-A6C9E40E412F}"/>
          </ac:picMkLst>
        </pc:picChg>
      </pc:sldChg>
      <pc:sldChg chg="new del">
        <pc:chgData name="João Pedro Sousa Gaspar" userId="d5028388-3bb0-4b30-8288-f1267f4917bb" providerId="ADAL" clId="{6D9C4A51-94DE-4EA6-A32A-4BE99C8A5A41}" dt="2023-06-17T15:24:28.643" v="2732" actId="2696"/>
        <pc:sldMkLst>
          <pc:docMk/>
          <pc:sldMk cId="3932300233" sldId="404"/>
        </pc:sldMkLst>
      </pc:sldChg>
      <pc:sldChg chg="add del">
        <pc:chgData name="João Pedro Sousa Gaspar" userId="d5028388-3bb0-4b30-8288-f1267f4917bb" providerId="ADAL" clId="{6D9C4A51-94DE-4EA6-A32A-4BE99C8A5A41}" dt="2023-06-21T08:28:24.321" v="3195" actId="47"/>
        <pc:sldMkLst>
          <pc:docMk/>
          <pc:sldMk cId="0" sldId="405"/>
        </pc:sldMkLst>
      </pc:sldChg>
      <pc:sldChg chg="add del">
        <pc:chgData name="João Pedro Sousa Gaspar" userId="d5028388-3bb0-4b30-8288-f1267f4917bb" providerId="ADAL" clId="{6D9C4A51-94DE-4EA6-A32A-4BE99C8A5A41}" dt="2023-06-18T10:29:42.249" v="2819"/>
        <pc:sldMkLst>
          <pc:docMk/>
          <pc:sldMk cId="3396081112" sldId="405"/>
        </pc:sldMkLst>
      </pc:sldChg>
      <pc:sldChg chg="add del">
        <pc:chgData name="João Pedro Sousa Gaspar" userId="d5028388-3bb0-4b30-8288-f1267f4917bb" providerId="ADAL" clId="{6D9C4A51-94DE-4EA6-A32A-4BE99C8A5A41}" dt="2023-06-18T10:29:54.023" v="2820"/>
        <pc:sldMkLst>
          <pc:docMk/>
          <pc:sldMk cId="0" sldId="406"/>
        </pc:sldMkLst>
      </pc:sldChg>
      <pc:sldChg chg="add del">
        <pc:chgData name="João Pedro Sousa Gaspar" userId="d5028388-3bb0-4b30-8288-f1267f4917bb" providerId="ADAL" clId="{6D9C4A51-94DE-4EA6-A32A-4BE99C8A5A41}" dt="2023-06-18T10:29:54.023" v="2820"/>
        <pc:sldMkLst>
          <pc:docMk/>
          <pc:sldMk cId="0" sldId="407"/>
        </pc:sldMkLst>
      </pc:sldChg>
      <pc:sldChg chg="add del">
        <pc:chgData name="João Pedro Sousa Gaspar" userId="d5028388-3bb0-4b30-8288-f1267f4917bb" providerId="ADAL" clId="{6D9C4A51-94DE-4EA6-A32A-4BE99C8A5A41}" dt="2023-06-18T10:29:54.023" v="2820"/>
        <pc:sldMkLst>
          <pc:docMk/>
          <pc:sldMk cId="0" sldId="408"/>
        </pc:sldMkLst>
      </pc:sldChg>
      <pc:sldChg chg="add del">
        <pc:chgData name="João Pedro Sousa Gaspar" userId="d5028388-3bb0-4b30-8288-f1267f4917bb" providerId="ADAL" clId="{6D9C4A51-94DE-4EA6-A32A-4BE99C8A5A41}" dt="2023-06-18T10:29:54.023" v="2820"/>
        <pc:sldMkLst>
          <pc:docMk/>
          <pc:sldMk cId="0" sldId="409"/>
        </pc:sldMkLst>
      </pc:sldChg>
      <pc:sldChg chg="add del ord">
        <pc:chgData name="João Pedro Sousa Gaspar" userId="d5028388-3bb0-4b30-8288-f1267f4917bb" providerId="ADAL" clId="{6D9C4A51-94DE-4EA6-A32A-4BE99C8A5A41}" dt="2023-06-18T10:30:36.933" v="2828"/>
        <pc:sldMkLst>
          <pc:docMk/>
          <pc:sldMk cId="0" sldId="410"/>
        </pc:sldMkLst>
      </pc:sldChg>
      <pc:sldChg chg="add del ord">
        <pc:chgData name="João Pedro Sousa Gaspar" userId="d5028388-3bb0-4b30-8288-f1267f4917bb" providerId="ADAL" clId="{6D9C4A51-94DE-4EA6-A32A-4BE99C8A5A41}" dt="2023-06-18T10:30:36.933" v="2828"/>
        <pc:sldMkLst>
          <pc:docMk/>
          <pc:sldMk cId="0" sldId="411"/>
        </pc:sldMkLst>
      </pc:sldChg>
      <pc:sldChg chg="modSp add del mod ord">
        <pc:chgData name="João Pedro Sousa Gaspar" userId="d5028388-3bb0-4b30-8288-f1267f4917bb" providerId="ADAL" clId="{6D9C4A51-94DE-4EA6-A32A-4BE99C8A5A41}" dt="2023-06-22T09:47:19.446" v="3211" actId="1076"/>
        <pc:sldMkLst>
          <pc:docMk/>
          <pc:sldMk cId="0" sldId="412"/>
        </pc:sldMkLst>
        <pc:spChg chg="mod">
          <ac:chgData name="João Pedro Sousa Gaspar" userId="d5028388-3bb0-4b30-8288-f1267f4917bb" providerId="ADAL" clId="{6D9C4A51-94DE-4EA6-A32A-4BE99C8A5A41}" dt="2023-06-22T09:47:17.786" v="3209" actId="1076"/>
          <ac:spMkLst>
            <pc:docMk/>
            <pc:sldMk cId="0" sldId="412"/>
            <ac:spMk id="5833" creationId="{00000000-0000-0000-0000-000000000000}"/>
          </ac:spMkLst>
        </pc:spChg>
        <pc:picChg chg="mod">
          <ac:chgData name="João Pedro Sousa Gaspar" userId="d5028388-3bb0-4b30-8288-f1267f4917bb" providerId="ADAL" clId="{6D9C4A51-94DE-4EA6-A32A-4BE99C8A5A41}" dt="2023-06-22T09:47:19.446" v="3211" actId="1076"/>
          <ac:picMkLst>
            <pc:docMk/>
            <pc:sldMk cId="0" sldId="412"/>
            <ac:picMk id="5832" creationId="{00000000-0000-0000-0000-000000000000}"/>
          </ac:picMkLst>
        </pc:picChg>
      </pc:sldChg>
      <pc:sldChg chg="add del ord">
        <pc:chgData name="João Pedro Sousa Gaspar" userId="d5028388-3bb0-4b30-8288-f1267f4917bb" providerId="ADAL" clId="{6D9C4A51-94DE-4EA6-A32A-4BE99C8A5A41}" dt="2023-06-18T10:33:18.657" v="2857" actId="47"/>
        <pc:sldMkLst>
          <pc:docMk/>
          <pc:sldMk cId="0" sldId="413"/>
        </pc:sldMkLst>
      </pc:sldChg>
      <pc:sldChg chg="add del">
        <pc:chgData name="João Pedro Sousa Gaspar" userId="d5028388-3bb0-4b30-8288-f1267f4917bb" providerId="ADAL" clId="{6D9C4A51-94DE-4EA6-A32A-4BE99C8A5A41}" dt="2023-06-18T10:30:58.231" v="2831"/>
        <pc:sldMkLst>
          <pc:docMk/>
          <pc:sldMk cId="0" sldId="414"/>
        </pc:sldMkLst>
      </pc:sldChg>
      <pc:sldChg chg="add del">
        <pc:chgData name="João Pedro Sousa Gaspar" userId="d5028388-3bb0-4b30-8288-f1267f4917bb" providerId="ADAL" clId="{6D9C4A51-94DE-4EA6-A32A-4BE99C8A5A41}" dt="2023-06-18T10:30:58.231" v="2831"/>
        <pc:sldMkLst>
          <pc:docMk/>
          <pc:sldMk cId="0" sldId="415"/>
        </pc:sldMkLst>
      </pc:sldChg>
      <pc:sldChg chg="add del">
        <pc:chgData name="João Pedro Sousa Gaspar" userId="d5028388-3bb0-4b30-8288-f1267f4917bb" providerId="ADAL" clId="{6D9C4A51-94DE-4EA6-A32A-4BE99C8A5A41}" dt="2023-06-18T10:30:58.231" v="2831"/>
        <pc:sldMkLst>
          <pc:docMk/>
          <pc:sldMk cId="0" sldId="416"/>
        </pc:sldMkLst>
      </pc:sldChg>
      <pc:sldChg chg="add del ord">
        <pc:chgData name="João Pedro Sousa Gaspar" userId="d5028388-3bb0-4b30-8288-f1267f4917bb" providerId="ADAL" clId="{6D9C4A51-94DE-4EA6-A32A-4BE99C8A5A41}" dt="2023-06-18T10:32:28.484" v="2847" actId="47"/>
        <pc:sldMkLst>
          <pc:docMk/>
          <pc:sldMk cId="0" sldId="417"/>
        </pc:sldMkLst>
      </pc:sldChg>
      <pc:sldChg chg="add del">
        <pc:chgData name="João Pedro Sousa Gaspar" userId="d5028388-3bb0-4b30-8288-f1267f4917bb" providerId="ADAL" clId="{6D9C4A51-94DE-4EA6-A32A-4BE99C8A5A41}" dt="2023-06-18T10:31:29.509" v="2837"/>
        <pc:sldMkLst>
          <pc:docMk/>
          <pc:sldMk cId="0" sldId="418"/>
        </pc:sldMkLst>
      </pc:sldChg>
      <pc:sldChg chg="add del">
        <pc:chgData name="João Pedro Sousa Gaspar" userId="d5028388-3bb0-4b30-8288-f1267f4917bb" providerId="ADAL" clId="{6D9C4A51-94DE-4EA6-A32A-4BE99C8A5A41}" dt="2023-06-18T10:31:29.509" v="2837"/>
        <pc:sldMkLst>
          <pc:docMk/>
          <pc:sldMk cId="0" sldId="419"/>
        </pc:sldMkLst>
      </pc:sldChg>
      <pc:sldChg chg="add del">
        <pc:chgData name="João Pedro Sousa Gaspar" userId="d5028388-3bb0-4b30-8288-f1267f4917bb" providerId="ADAL" clId="{6D9C4A51-94DE-4EA6-A32A-4BE99C8A5A41}" dt="2023-06-18T10:31:29.509" v="2837"/>
        <pc:sldMkLst>
          <pc:docMk/>
          <pc:sldMk cId="0" sldId="420"/>
        </pc:sldMkLst>
      </pc:sldChg>
      <pc:sldChg chg="add del">
        <pc:chgData name="João Pedro Sousa Gaspar" userId="d5028388-3bb0-4b30-8288-f1267f4917bb" providerId="ADAL" clId="{6D9C4A51-94DE-4EA6-A32A-4BE99C8A5A41}" dt="2023-06-18T10:31:29.509" v="2837"/>
        <pc:sldMkLst>
          <pc:docMk/>
          <pc:sldMk cId="0" sldId="421"/>
        </pc:sldMkLst>
      </pc:sldChg>
      <pc:sldChg chg="add del">
        <pc:chgData name="João Pedro Sousa Gaspar" userId="d5028388-3bb0-4b30-8288-f1267f4917bb" providerId="ADAL" clId="{6D9C4A51-94DE-4EA6-A32A-4BE99C8A5A41}" dt="2023-06-18T10:31:29.509" v="2837"/>
        <pc:sldMkLst>
          <pc:docMk/>
          <pc:sldMk cId="0" sldId="422"/>
        </pc:sldMkLst>
      </pc:sldChg>
      <pc:sldChg chg="add del">
        <pc:chgData name="João Pedro Sousa Gaspar" userId="d5028388-3bb0-4b30-8288-f1267f4917bb" providerId="ADAL" clId="{6D9C4A51-94DE-4EA6-A32A-4BE99C8A5A41}" dt="2023-06-18T10:31:49.417" v="2842"/>
        <pc:sldMkLst>
          <pc:docMk/>
          <pc:sldMk cId="0" sldId="423"/>
        </pc:sldMkLst>
      </pc:sldChg>
      <pc:sldChg chg="add del">
        <pc:chgData name="João Pedro Sousa Gaspar" userId="d5028388-3bb0-4b30-8288-f1267f4917bb" providerId="ADAL" clId="{6D9C4A51-94DE-4EA6-A32A-4BE99C8A5A41}" dt="2023-06-18T10:31:49.417" v="2842"/>
        <pc:sldMkLst>
          <pc:docMk/>
          <pc:sldMk cId="0" sldId="424"/>
        </pc:sldMkLst>
      </pc:sldChg>
      <pc:sldChg chg="add del mod ord modShow">
        <pc:chgData name="João Pedro Sousa Gaspar" userId="d5028388-3bb0-4b30-8288-f1267f4917bb" providerId="ADAL" clId="{6D9C4A51-94DE-4EA6-A32A-4BE99C8A5A41}" dt="2023-06-21T08:28:54.069" v="3196" actId="729"/>
        <pc:sldMkLst>
          <pc:docMk/>
          <pc:sldMk cId="0" sldId="425"/>
        </pc:sldMkLst>
      </pc:sldChg>
      <pc:sldChg chg="add del mod modShow">
        <pc:chgData name="João Pedro Sousa Gaspar" userId="d5028388-3bb0-4b30-8288-f1267f4917bb" providerId="ADAL" clId="{6D9C4A51-94DE-4EA6-A32A-4BE99C8A5A41}" dt="2023-06-18T10:48:55.815" v="3193" actId="729"/>
        <pc:sldMkLst>
          <pc:docMk/>
          <pc:sldMk cId="0" sldId="426"/>
        </pc:sldMkLst>
      </pc:sldChg>
      <pc:sldChg chg="addSp modSp add mod">
        <pc:chgData name="João Pedro Sousa Gaspar" userId="d5028388-3bb0-4b30-8288-f1267f4917bb" providerId="ADAL" clId="{6D9C4A51-94DE-4EA6-A32A-4BE99C8A5A41}" dt="2023-06-18T10:39:28.492" v="2988" actId="1076"/>
        <pc:sldMkLst>
          <pc:docMk/>
          <pc:sldMk cId="1855360739" sldId="427"/>
        </pc:sldMkLst>
        <pc:spChg chg="add mod">
          <ac:chgData name="João Pedro Sousa Gaspar" userId="d5028388-3bb0-4b30-8288-f1267f4917bb" providerId="ADAL" clId="{6D9C4A51-94DE-4EA6-A32A-4BE99C8A5A41}" dt="2023-06-18T10:38:54.547" v="2977" actId="20577"/>
          <ac:spMkLst>
            <pc:docMk/>
            <pc:sldMk cId="1855360739" sldId="427"/>
            <ac:spMk id="2" creationId="{7BD3F4B4-23C3-2F7D-8E9F-8DD198C018C2}"/>
          </ac:spMkLst>
        </pc:spChg>
        <pc:picChg chg="add mod">
          <ac:chgData name="João Pedro Sousa Gaspar" userId="d5028388-3bb0-4b30-8288-f1267f4917bb" providerId="ADAL" clId="{6D9C4A51-94DE-4EA6-A32A-4BE99C8A5A41}" dt="2023-06-18T10:39:20.672" v="2985" actId="1076"/>
          <ac:picMkLst>
            <pc:docMk/>
            <pc:sldMk cId="1855360739" sldId="427"/>
            <ac:picMk id="1026" creationId="{683BF5C6-6226-AEF8-C72A-3C617AF389D2}"/>
          </ac:picMkLst>
        </pc:picChg>
        <pc:picChg chg="add mod">
          <ac:chgData name="João Pedro Sousa Gaspar" userId="d5028388-3bb0-4b30-8288-f1267f4917bb" providerId="ADAL" clId="{6D9C4A51-94DE-4EA6-A32A-4BE99C8A5A41}" dt="2023-06-18T10:39:20.672" v="2985" actId="1076"/>
          <ac:picMkLst>
            <pc:docMk/>
            <pc:sldMk cId="1855360739" sldId="427"/>
            <ac:picMk id="1028" creationId="{9009644A-C876-B127-6618-80883A80A807}"/>
          </ac:picMkLst>
        </pc:picChg>
        <pc:picChg chg="add mod">
          <ac:chgData name="João Pedro Sousa Gaspar" userId="d5028388-3bb0-4b30-8288-f1267f4917bb" providerId="ADAL" clId="{6D9C4A51-94DE-4EA6-A32A-4BE99C8A5A41}" dt="2023-06-18T10:39:28.492" v="2988" actId="1076"/>
          <ac:picMkLst>
            <pc:docMk/>
            <pc:sldMk cId="1855360739" sldId="427"/>
            <ac:picMk id="1030" creationId="{CF866660-9E96-DFCC-C988-4A9F314EAE12}"/>
          </ac:picMkLst>
        </pc:picChg>
      </pc:sldChg>
      <pc:sldChg chg="add del">
        <pc:chgData name="João Pedro Sousa Gaspar" userId="d5028388-3bb0-4b30-8288-f1267f4917bb" providerId="ADAL" clId="{6D9C4A51-94DE-4EA6-A32A-4BE99C8A5A41}" dt="2023-06-18T10:31:43.161" v="2841"/>
        <pc:sldMkLst>
          <pc:docMk/>
          <pc:sldMk cId="1149454829" sldId="428"/>
        </pc:sldMkLst>
        <pc:picChg chg="add mod">
          <ac:chgData name="João Pedro Sousa Gaspar" userId="d5028388-3bb0-4b30-8288-f1267f4917bb" providerId="ADAL" clId="{6D9C4A51-94DE-4EA6-A32A-4BE99C8A5A41}" dt="2023-06-18T10:39:38.258" v="2991" actId="1076"/>
          <ac:picMkLst>
            <pc:docMk/>
            <pc:sldMk cId="1149454829" sldId="428"/>
            <ac:picMk id="2050" creationId="{CB64E130-D836-B4FA-6313-AA84996CFB48}"/>
          </ac:picMkLst>
        </pc:picChg>
        <pc:picChg chg="add mod">
          <ac:chgData name="João Pedro Sousa Gaspar" userId="d5028388-3bb0-4b30-8288-f1267f4917bb" providerId="ADAL" clId="{6D9C4A51-94DE-4EA6-A32A-4BE99C8A5A41}" dt="2023-06-18T10:39:56.692" v="3000" actId="1076"/>
          <ac:picMkLst>
            <pc:docMk/>
            <pc:sldMk cId="1149454829" sldId="428"/>
            <ac:picMk id="2052" creationId="{A8DC3FC2-BCB4-CC67-5289-FCB112D0E033}"/>
          </ac:picMkLst>
        </pc:picChg>
        <pc:picChg chg="add mod">
          <ac:chgData name="João Pedro Sousa Gaspar" userId="d5028388-3bb0-4b30-8288-f1267f4917bb" providerId="ADAL" clId="{6D9C4A51-94DE-4EA6-A32A-4BE99C8A5A41}" dt="2023-06-18T10:40:06.449" v="3004" actId="1076"/>
          <ac:picMkLst>
            <pc:docMk/>
            <pc:sldMk cId="1149454829" sldId="428"/>
            <ac:picMk id="2054" creationId="{14F91E8E-E6E5-E35D-1712-E32E942D5C30}"/>
          </ac:picMkLst>
        </pc:picChg>
        <pc:picChg chg="mod">
          <ac:chgData name="João Pedro Sousa Gaspar" userId="d5028388-3bb0-4b30-8288-f1267f4917bb" providerId="ADAL" clId="{6D9C4A51-94DE-4EA6-A32A-4BE99C8A5A41}" dt="2023-06-18T10:39:45.070" v="2994" actId="1076"/>
          <ac:picMkLst>
            <pc:docMk/>
            <pc:sldMk cId="1149454829" sldId="428"/>
            <ac:picMk id="7846" creationId="{00000000-0000-0000-0000-000000000000}"/>
          </ac:picMkLst>
        </pc:picChg>
      </pc:sldChg>
      <pc:sldChg chg="addSp modSp add mod">
        <pc:chgData name="João Pedro Sousa Gaspar" userId="d5028388-3bb0-4b30-8288-f1267f4917bb" providerId="ADAL" clId="{6D9C4A51-94DE-4EA6-A32A-4BE99C8A5A41}" dt="2023-06-18T10:40:16.837" v="3007" actId="1076"/>
        <pc:sldMkLst>
          <pc:docMk/>
          <pc:sldMk cId="1887041304" sldId="429"/>
        </pc:sldMkLst>
        <pc:picChg chg="add mod">
          <ac:chgData name="João Pedro Sousa Gaspar" userId="d5028388-3bb0-4b30-8288-f1267f4917bb" providerId="ADAL" clId="{6D9C4A51-94DE-4EA6-A32A-4BE99C8A5A41}" dt="2023-06-18T10:40:16.837" v="3007" actId="1076"/>
          <ac:picMkLst>
            <pc:docMk/>
            <pc:sldMk cId="1887041304" sldId="429"/>
            <ac:picMk id="3" creationId="{A911C58E-3555-FE57-4848-F4D246EAF83C}"/>
          </ac:picMkLst>
        </pc:picChg>
      </pc:sldChg>
      <pc:sldChg chg="addSp modSp add">
        <pc:chgData name="João Pedro Sousa Gaspar" userId="d5028388-3bb0-4b30-8288-f1267f4917bb" providerId="ADAL" clId="{6D9C4A51-94DE-4EA6-A32A-4BE99C8A5A41}" dt="2023-06-18T10:40:50.606" v="3020" actId="1076"/>
        <pc:sldMkLst>
          <pc:docMk/>
          <pc:sldMk cId="484372219" sldId="430"/>
        </pc:sldMkLst>
        <pc:spChg chg="mod">
          <ac:chgData name="João Pedro Sousa Gaspar" userId="d5028388-3bb0-4b30-8288-f1267f4917bb" providerId="ADAL" clId="{6D9C4A51-94DE-4EA6-A32A-4BE99C8A5A41}" dt="2023-06-18T10:40:45.817" v="3018" actId="1076"/>
          <ac:spMkLst>
            <pc:docMk/>
            <pc:sldMk cId="484372219" sldId="430"/>
            <ac:spMk id="7813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8T10:40:45.817" v="3018" actId="1076"/>
          <ac:spMkLst>
            <pc:docMk/>
            <pc:sldMk cId="484372219" sldId="430"/>
            <ac:spMk id="7816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8T10:40:45.817" v="3018" actId="1076"/>
          <ac:spMkLst>
            <pc:docMk/>
            <pc:sldMk cId="484372219" sldId="430"/>
            <ac:spMk id="7817" creationId="{00000000-0000-0000-0000-000000000000}"/>
          </ac:spMkLst>
        </pc:spChg>
        <pc:spChg chg="mod">
          <ac:chgData name="João Pedro Sousa Gaspar" userId="d5028388-3bb0-4b30-8288-f1267f4917bb" providerId="ADAL" clId="{6D9C4A51-94DE-4EA6-A32A-4BE99C8A5A41}" dt="2023-06-18T10:40:45.817" v="3018" actId="1076"/>
          <ac:spMkLst>
            <pc:docMk/>
            <pc:sldMk cId="484372219" sldId="430"/>
            <ac:spMk id="7819" creationId="{00000000-0000-0000-0000-000000000000}"/>
          </ac:spMkLst>
        </pc:spChg>
        <pc:picChg chg="add mod">
          <ac:chgData name="João Pedro Sousa Gaspar" userId="d5028388-3bb0-4b30-8288-f1267f4917bb" providerId="ADAL" clId="{6D9C4A51-94DE-4EA6-A32A-4BE99C8A5A41}" dt="2023-06-18T10:40:49.035" v="3019" actId="1076"/>
          <ac:picMkLst>
            <pc:docMk/>
            <pc:sldMk cId="484372219" sldId="430"/>
            <ac:picMk id="3074" creationId="{855B12BA-BF59-4B3D-EDC4-1D4CEACAEC05}"/>
          </ac:picMkLst>
        </pc:picChg>
        <pc:picChg chg="add mod">
          <ac:chgData name="João Pedro Sousa Gaspar" userId="d5028388-3bb0-4b30-8288-f1267f4917bb" providerId="ADAL" clId="{6D9C4A51-94DE-4EA6-A32A-4BE99C8A5A41}" dt="2023-06-18T10:40:50.606" v="3020" actId="1076"/>
          <ac:picMkLst>
            <pc:docMk/>
            <pc:sldMk cId="484372219" sldId="430"/>
            <ac:picMk id="3076" creationId="{05E4F24E-3304-DBB0-C055-704B83092901}"/>
          </ac:picMkLst>
        </pc:picChg>
      </pc:sldChg>
      <pc:sldChg chg="addSp modSp add mod">
        <pc:chgData name="João Pedro Sousa Gaspar" userId="d5028388-3bb0-4b30-8288-f1267f4917bb" providerId="ADAL" clId="{6D9C4A51-94DE-4EA6-A32A-4BE99C8A5A41}" dt="2023-06-18T10:42:11.515" v="3051" actId="1076"/>
        <pc:sldMkLst>
          <pc:docMk/>
          <pc:sldMk cId="759947450" sldId="431"/>
        </pc:sldMkLst>
        <pc:picChg chg="add mod">
          <ac:chgData name="João Pedro Sousa Gaspar" userId="d5028388-3bb0-4b30-8288-f1267f4917bb" providerId="ADAL" clId="{6D9C4A51-94DE-4EA6-A32A-4BE99C8A5A41}" dt="2023-06-18T10:42:11.515" v="3051" actId="1076"/>
          <ac:picMkLst>
            <pc:docMk/>
            <pc:sldMk cId="759947450" sldId="431"/>
            <ac:picMk id="3" creationId="{E4459D00-1728-F997-354F-DF28B0FEDE53}"/>
          </ac:picMkLst>
        </pc:picChg>
        <pc:picChg chg="add mod">
          <ac:chgData name="João Pedro Sousa Gaspar" userId="d5028388-3bb0-4b30-8288-f1267f4917bb" providerId="ADAL" clId="{6D9C4A51-94DE-4EA6-A32A-4BE99C8A5A41}" dt="2023-06-18T10:42:11.515" v="3051" actId="1076"/>
          <ac:picMkLst>
            <pc:docMk/>
            <pc:sldMk cId="759947450" sldId="431"/>
            <ac:picMk id="5122" creationId="{C105A00C-228C-3945-E98C-9505DA2E2A8B}"/>
          </ac:picMkLst>
        </pc:picChg>
        <pc:picChg chg="add mod">
          <ac:chgData name="João Pedro Sousa Gaspar" userId="d5028388-3bb0-4b30-8288-f1267f4917bb" providerId="ADAL" clId="{6D9C4A51-94DE-4EA6-A32A-4BE99C8A5A41}" dt="2023-06-18T10:42:11.515" v="3051" actId="1076"/>
          <ac:picMkLst>
            <pc:docMk/>
            <pc:sldMk cId="759947450" sldId="431"/>
            <ac:picMk id="5124" creationId="{09F1B433-BBF1-CEBC-2DE0-4CEF27562DA5}"/>
          </ac:picMkLst>
        </pc:picChg>
        <pc:picChg chg="add mod">
          <ac:chgData name="João Pedro Sousa Gaspar" userId="d5028388-3bb0-4b30-8288-f1267f4917bb" providerId="ADAL" clId="{6D9C4A51-94DE-4EA6-A32A-4BE99C8A5A41}" dt="2023-06-18T10:42:11.515" v="3051" actId="1076"/>
          <ac:picMkLst>
            <pc:docMk/>
            <pc:sldMk cId="759947450" sldId="431"/>
            <ac:picMk id="5126" creationId="{B8C48DF9-C3B4-E4F6-AC9F-DC9215B021A0}"/>
          </ac:picMkLst>
        </pc:picChg>
      </pc:sldChg>
      <pc:sldChg chg="add del">
        <pc:chgData name="João Pedro Sousa Gaspar" userId="d5028388-3bb0-4b30-8288-f1267f4917bb" providerId="ADAL" clId="{6D9C4A51-94DE-4EA6-A32A-4BE99C8A5A41}" dt="2023-06-18T10:38:44.040" v="2955" actId="47"/>
        <pc:sldMkLst>
          <pc:docMk/>
          <pc:sldMk cId="862358409" sldId="431"/>
        </pc:sldMkLst>
      </pc:sldChg>
      <pc:sldChg chg="add del">
        <pc:chgData name="João Pedro Sousa Gaspar" userId="d5028388-3bb0-4b30-8288-f1267f4917bb" providerId="ADAL" clId="{6D9C4A51-94DE-4EA6-A32A-4BE99C8A5A41}" dt="2023-06-18T10:38:43.280" v="2954" actId="47"/>
        <pc:sldMkLst>
          <pc:docMk/>
          <pc:sldMk cId="1843807569" sldId="432"/>
        </pc:sldMkLst>
      </pc:sldChg>
      <pc:sldChg chg="addSp modSp add ord">
        <pc:chgData name="João Pedro Sousa Gaspar" userId="d5028388-3bb0-4b30-8288-f1267f4917bb" providerId="ADAL" clId="{6D9C4A51-94DE-4EA6-A32A-4BE99C8A5A41}" dt="2023-06-18T10:43:38.502" v="3086"/>
        <pc:sldMkLst>
          <pc:docMk/>
          <pc:sldMk cId="4232524954" sldId="432"/>
        </pc:sldMkLst>
        <pc:picChg chg="add mod">
          <ac:chgData name="João Pedro Sousa Gaspar" userId="d5028388-3bb0-4b30-8288-f1267f4917bb" providerId="ADAL" clId="{6D9C4A51-94DE-4EA6-A32A-4BE99C8A5A41}" dt="2023-06-18T10:43:31.350" v="3084" actId="1076"/>
          <ac:picMkLst>
            <pc:docMk/>
            <pc:sldMk cId="4232524954" sldId="432"/>
            <ac:picMk id="7170" creationId="{A8F82D08-7136-E72C-17D7-87ED56F7915C}"/>
          </ac:picMkLst>
        </pc:picChg>
      </pc:sldChg>
      <pc:sldChg chg="addSp modSp add ord">
        <pc:chgData name="João Pedro Sousa Gaspar" userId="d5028388-3bb0-4b30-8288-f1267f4917bb" providerId="ADAL" clId="{6D9C4A51-94DE-4EA6-A32A-4BE99C8A5A41}" dt="2023-06-18T10:44:55.894" v="3102" actId="1076"/>
        <pc:sldMkLst>
          <pc:docMk/>
          <pc:sldMk cId="1064430590" sldId="433"/>
        </pc:sldMkLst>
        <pc:picChg chg="add mod">
          <ac:chgData name="João Pedro Sousa Gaspar" userId="d5028388-3bb0-4b30-8288-f1267f4917bb" providerId="ADAL" clId="{6D9C4A51-94DE-4EA6-A32A-4BE99C8A5A41}" dt="2023-06-18T10:44:45.561" v="3097" actId="1076"/>
          <ac:picMkLst>
            <pc:docMk/>
            <pc:sldMk cId="1064430590" sldId="433"/>
            <ac:picMk id="8194" creationId="{111ADBF2-42B2-CBC9-B234-B2F7A602E724}"/>
          </ac:picMkLst>
        </pc:picChg>
        <pc:picChg chg="add mod">
          <ac:chgData name="João Pedro Sousa Gaspar" userId="d5028388-3bb0-4b30-8288-f1267f4917bb" providerId="ADAL" clId="{6D9C4A51-94DE-4EA6-A32A-4BE99C8A5A41}" dt="2023-06-18T10:44:55.894" v="3102" actId="1076"/>
          <ac:picMkLst>
            <pc:docMk/>
            <pc:sldMk cId="1064430590" sldId="433"/>
            <ac:picMk id="8196" creationId="{A193699A-DA2F-DC9A-24C3-39D29AF833CD}"/>
          </ac:picMkLst>
        </pc:picChg>
      </pc:sldChg>
      <pc:sldChg chg="addSp modSp add ord">
        <pc:chgData name="João Pedro Sousa Gaspar" userId="d5028388-3bb0-4b30-8288-f1267f4917bb" providerId="ADAL" clId="{6D9C4A51-94DE-4EA6-A32A-4BE99C8A5A41}" dt="2023-06-18T10:44:16.690" v="3092"/>
        <pc:sldMkLst>
          <pc:docMk/>
          <pc:sldMk cId="2797485075" sldId="434"/>
        </pc:sldMkLst>
        <pc:picChg chg="add mod">
          <ac:chgData name="João Pedro Sousa Gaspar" userId="d5028388-3bb0-4b30-8288-f1267f4917bb" providerId="ADAL" clId="{6D9C4A51-94DE-4EA6-A32A-4BE99C8A5A41}" dt="2023-06-18T10:41:23.584" v="3033" actId="1076"/>
          <ac:picMkLst>
            <pc:docMk/>
            <pc:sldMk cId="2797485075" sldId="434"/>
            <ac:picMk id="4098" creationId="{284E3B35-CD60-AE81-3341-60A2CEA40AD7}"/>
          </ac:picMkLst>
        </pc:picChg>
        <pc:picChg chg="add mod">
          <ac:chgData name="João Pedro Sousa Gaspar" userId="d5028388-3bb0-4b30-8288-f1267f4917bb" providerId="ADAL" clId="{6D9C4A51-94DE-4EA6-A32A-4BE99C8A5A41}" dt="2023-06-18T10:41:23.584" v="3033" actId="1076"/>
          <ac:picMkLst>
            <pc:docMk/>
            <pc:sldMk cId="2797485075" sldId="434"/>
            <ac:picMk id="4100" creationId="{E7B47E8B-F3B3-2829-45E9-A3FEC3FFA98F}"/>
          </ac:picMkLst>
        </pc:picChg>
      </pc:sldChg>
      <pc:sldChg chg="addSp modSp add mod ord">
        <pc:chgData name="João Pedro Sousa Gaspar" userId="d5028388-3bb0-4b30-8288-f1267f4917bb" providerId="ADAL" clId="{6D9C4A51-94DE-4EA6-A32A-4BE99C8A5A41}" dt="2023-06-18T10:45:58.981" v="3143" actId="1076"/>
        <pc:sldMkLst>
          <pc:docMk/>
          <pc:sldMk cId="725497838" sldId="435"/>
        </pc:sldMkLst>
        <pc:spChg chg="add mod">
          <ac:chgData name="João Pedro Sousa Gaspar" userId="d5028388-3bb0-4b30-8288-f1267f4917bb" providerId="ADAL" clId="{6D9C4A51-94DE-4EA6-A32A-4BE99C8A5A41}" dt="2023-06-18T10:45:37.155" v="3136" actId="20577"/>
          <ac:spMkLst>
            <pc:docMk/>
            <pc:sldMk cId="725497838" sldId="435"/>
            <ac:spMk id="2" creationId="{D15AED58-896C-653A-0977-FB50AA9A34D8}"/>
          </ac:spMkLst>
        </pc:spChg>
        <pc:picChg chg="add mod">
          <ac:chgData name="João Pedro Sousa Gaspar" userId="d5028388-3bb0-4b30-8288-f1267f4917bb" providerId="ADAL" clId="{6D9C4A51-94DE-4EA6-A32A-4BE99C8A5A41}" dt="2023-06-18T10:45:58.981" v="3143" actId="1076"/>
          <ac:picMkLst>
            <pc:docMk/>
            <pc:sldMk cId="725497838" sldId="435"/>
            <ac:picMk id="9218" creationId="{245FD3DD-904C-5C35-1989-680718A5E79D}"/>
          </ac:picMkLst>
        </pc:picChg>
      </pc:sldChg>
      <pc:sldChg chg="addSp delSp modSp add mod">
        <pc:chgData name="João Pedro Sousa Gaspar" userId="d5028388-3bb0-4b30-8288-f1267f4917bb" providerId="ADAL" clId="{6D9C4A51-94DE-4EA6-A32A-4BE99C8A5A41}" dt="2023-06-18T10:44:37.215" v="3094" actId="22"/>
        <pc:sldMkLst>
          <pc:docMk/>
          <pc:sldMk cId="1742922080" sldId="436"/>
        </pc:sldMkLst>
        <pc:spChg chg="add del">
          <ac:chgData name="João Pedro Sousa Gaspar" userId="d5028388-3bb0-4b30-8288-f1267f4917bb" providerId="ADAL" clId="{6D9C4A51-94DE-4EA6-A32A-4BE99C8A5A41}" dt="2023-06-18T10:44:37.215" v="3094" actId="22"/>
          <ac:spMkLst>
            <pc:docMk/>
            <pc:sldMk cId="1742922080" sldId="436"/>
            <ac:spMk id="3" creationId="{AE0595EA-507D-6177-AAAA-276361DB52BC}"/>
          </ac:spMkLst>
        </pc:spChg>
        <pc:picChg chg="add mod">
          <ac:chgData name="João Pedro Sousa Gaspar" userId="d5028388-3bb0-4b30-8288-f1267f4917bb" providerId="ADAL" clId="{6D9C4A51-94DE-4EA6-A32A-4BE99C8A5A41}" dt="2023-06-18T10:42:53.976" v="3071" actId="1076"/>
          <ac:picMkLst>
            <pc:docMk/>
            <pc:sldMk cId="1742922080" sldId="436"/>
            <ac:picMk id="6146" creationId="{192E757C-8FE3-D9EC-3986-ECDCFAE0C3AC}"/>
          </ac:picMkLst>
        </pc:picChg>
        <pc:picChg chg="add mod">
          <ac:chgData name="João Pedro Sousa Gaspar" userId="d5028388-3bb0-4b30-8288-f1267f4917bb" providerId="ADAL" clId="{6D9C4A51-94DE-4EA6-A32A-4BE99C8A5A41}" dt="2023-06-18T10:42:53.976" v="3071" actId="1076"/>
          <ac:picMkLst>
            <pc:docMk/>
            <pc:sldMk cId="1742922080" sldId="436"/>
            <ac:picMk id="6148" creationId="{8626E160-6971-9EB7-794F-4EAF023F1A82}"/>
          </ac:picMkLst>
        </pc:picChg>
        <pc:picChg chg="add mod">
          <ac:chgData name="João Pedro Sousa Gaspar" userId="d5028388-3bb0-4b30-8288-f1267f4917bb" providerId="ADAL" clId="{6D9C4A51-94DE-4EA6-A32A-4BE99C8A5A41}" dt="2023-06-18T10:43:14.396" v="3079" actId="1076"/>
          <ac:picMkLst>
            <pc:docMk/>
            <pc:sldMk cId="1742922080" sldId="436"/>
            <ac:picMk id="6150" creationId="{73672B80-0893-D55D-A1C8-57785FC91D65}"/>
          </ac:picMkLst>
        </pc:picChg>
        <pc:picChg chg="add mod">
          <ac:chgData name="João Pedro Sousa Gaspar" userId="d5028388-3bb0-4b30-8288-f1267f4917bb" providerId="ADAL" clId="{6D9C4A51-94DE-4EA6-A32A-4BE99C8A5A41}" dt="2023-06-18T10:43:07.060" v="3076" actId="1076"/>
          <ac:picMkLst>
            <pc:docMk/>
            <pc:sldMk cId="1742922080" sldId="436"/>
            <ac:picMk id="6152" creationId="{E0B0CADD-7FE8-876F-01FB-644ECB9092B1}"/>
          </ac:picMkLst>
        </pc:picChg>
      </pc:sldChg>
      <pc:sldChg chg="addSp delSp modSp add">
        <pc:chgData name="João Pedro Sousa Gaspar" userId="d5028388-3bb0-4b30-8288-f1267f4917bb" providerId="ADAL" clId="{6D9C4A51-94DE-4EA6-A32A-4BE99C8A5A41}" dt="2023-06-18T10:46:53.204" v="3164" actId="1076"/>
        <pc:sldMkLst>
          <pc:docMk/>
          <pc:sldMk cId="1662430799" sldId="437"/>
        </pc:sldMkLst>
        <pc:picChg chg="add del">
          <ac:chgData name="João Pedro Sousa Gaspar" userId="d5028388-3bb0-4b30-8288-f1267f4917bb" providerId="ADAL" clId="{6D9C4A51-94DE-4EA6-A32A-4BE99C8A5A41}" dt="2023-06-18T10:46:13.448" v="3147"/>
          <ac:picMkLst>
            <pc:docMk/>
            <pc:sldMk cId="1662430799" sldId="437"/>
            <ac:picMk id="10242" creationId="{0AA56CEF-EF83-BD7E-19E8-E96FD10A27DA}"/>
          </ac:picMkLst>
        </pc:picChg>
        <pc:picChg chg="add mod">
          <ac:chgData name="João Pedro Sousa Gaspar" userId="d5028388-3bb0-4b30-8288-f1267f4917bb" providerId="ADAL" clId="{6D9C4A51-94DE-4EA6-A32A-4BE99C8A5A41}" dt="2023-06-18T10:46:48.220" v="3161" actId="1076"/>
          <ac:picMkLst>
            <pc:docMk/>
            <pc:sldMk cId="1662430799" sldId="437"/>
            <ac:picMk id="10244" creationId="{3AD54B04-71EF-0F7C-EECC-5EA57410EBC9}"/>
          </ac:picMkLst>
        </pc:picChg>
        <pc:picChg chg="add mod">
          <ac:chgData name="João Pedro Sousa Gaspar" userId="d5028388-3bb0-4b30-8288-f1267f4917bb" providerId="ADAL" clId="{6D9C4A51-94DE-4EA6-A32A-4BE99C8A5A41}" dt="2023-06-18T10:46:53.204" v="3164" actId="1076"/>
          <ac:picMkLst>
            <pc:docMk/>
            <pc:sldMk cId="1662430799" sldId="437"/>
            <ac:picMk id="10246" creationId="{7D9EDF9F-315B-4AF6-86C2-2A2792F1B8C7}"/>
          </ac:picMkLst>
        </pc:picChg>
        <pc:picChg chg="add mod">
          <ac:chgData name="João Pedro Sousa Gaspar" userId="d5028388-3bb0-4b30-8288-f1267f4917bb" providerId="ADAL" clId="{6D9C4A51-94DE-4EA6-A32A-4BE99C8A5A41}" dt="2023-06-18T10:46:51.343" v="3163" actId="1076"/>
          <ac:picMkLst>
            <pc:docMk/>
            <pc:sldMk cId="1662430799" sldId="437"/>
            <ac:picMk id="10248" creationId="{97A1C68F-3EF8-4002-7AF0-F88EDFA7346D}"/>
          </ac:picMkLst>
        </pc:picChg>
      </pc:sldChg>
      <pc:sldChg chg="add del">
        <pc:chgData name="João Pedro Sousa Gaspar" userId="d5028388-3bb0-4b30-8288-f1267f4917bb" providerId="ADAL" clId="{6D9C4A51-94DE-4EA6-A32A-4BE99C8A5A41}" dt="2023-06-18T10:48:48.030" v="3192" actId="47"/>
        <pc:sldMkLst>
          <pc:docMk/>
          <pc:sldMk cId="1588149219" sldId="438"/>
        </pc:sldMkLst>
      </pc:sldChg>
      <pc:sldChg chg="add del">
        <pc:chgData name="João Pedro Sousa Gaspar" userId="d5028388-3bb0-4b30-8288-f1267f4917bb" providerId="ADAL" clId="{6D9C4A51-94DE-4EA6-A32A-4BE99C8A5A41}" dt="2023-06-18T10:48:48.030" v="3192" actId="47"/>
        <pc:sldMkLst>
          <pc:docMk/>
          <pc:sldMk cId="2867959423" sldId="439"/>
        </pc:sldMkLst>
      </pc:sldChg>
      <pc:sldChg chg="addSp modSp add">
        <pc:chgData name="João Pedro Sousa Gaspar" userId="d5028388-3bb0-4b30-8288-f1267f4917bb" providerId="ADAL" clId="{6D9C4A51-94DE-4EA6-A32A-4BE99C8A5A41}" dt="2023-06-18T10:47:04.070" v="3167" actId="1076"/>
        <pc:sldMkLst>
          <pc:docMk/>
          <pc:sldMk cId="3344229360" sldId="440"/>
        </pc:sldMkLst>
        <pc:picChg chg="add mod">
          <ac:chgData name="João Pedro Sousa Gaspar" userId="d5028388-3bb0-4b30-8288-f1267f4917bb" providerId="ADAL" clId="{6D9C4A51-94DE-4EA6-A32A-4BE99C8A5A41}" dt="2023-06-18T10:47:04.070" v="3167" actId="1076"/>
          <ac:picMkLst>
            <pc:docMk/>
            <pc:sldMk cId="3344229360" sldId="440"/>
            <ac:picMk id="11266" creationId="{901A52CC-0359-3A2E-8625-E96FB86ECE14}"/>
          </ac:picMkLst>
        </pc:picChg>
      </pc:sldChg>
      <pc:sldChg chg="addSp modSp add del">
        <pc:chgData name="João Pedro Sousa Gaspar" userId="d5028388-3bb0-4b30-8288-f1267f4917bb" providerId="ADAL" clId="{6D9C4A51-94DE-4EA6-A32A-4BE99C8A5A41}" dt="2023-06-18T10:48:45.651" v="3191" actId="47"/>
        <pc:sldMkLst>
          <pc:docMk/>
          <pc:sldMk cId="4115295432" sldId="441"/>
        </pc:sldMkLst>
        <pc:picChg chg="add mod">
          <ac:chgData name="João Pedro Sousa Gaspar" userId="d5028388-3bb0-4b30-8288-f1267f4917bb" providerId="ADAL" clId="{6D9C4A51-94DE-4EA6-A32A-4BE99C8A5A41}" dt="2023-06-18T10:47:49.869" v="3187" actId="1076"/>
          <ac:picMkLst>
            <pc:docMk/>
            <pc:sldMk cId="4115295432" sldId="441"/>
            <ac:picMk id="12290" creationId="{D433CFA0-8A3B-A1C2-1EDC-7B40810BE82B}"/>
          </ac:picMkLst>
        </pc:picChg>
        <pc:picChg chg="add mod">
          <ac:chgData name="João Pedro Sousa Gaspar" userId="d5028388-3bb0-4b30-8288-f1267f4917bb" providerId="ADAL" clId="{6D9C4A51-94DE-4EA6-A32A-4BE99C8A5A41}" dt="2023-06-18T10:47:49.869" v="3187" actId="1076"/>
          <ac:picMkLst>
            <pc:docMk/>
            <pc:sldMk cId="4115295432" sldId="441"/>
            <ac:picMk id="12292" creationId="{BE90DA7A-774B-5DEF-68DA-9C27F21EAF49}"/>
          </ac:picMkLst>
        </pc:picChg>
      </pc:sldChg>
      <pc:sldChg chg="new del">
        <pc:chgData name="João Pedro Sousa Gaspar" userId="d5028388-3bb0-4b30-8288-f1267f4917bb" providerId="ADAL" clId="{6D9C4A51-94DE-4EA6-A32A-4BE99C8A5A41}" dt="2023-06-21T08:57:52.201" v="3203" actId="680"/>
        <pc:sldMkLst>
          <pc:docMk/>
          <pc:sldMk cId="3085233845" sldId="442"/>
        </pc:sldMkLst>
      </pc:sldChg>
      <pc:sldChg chg="new del">
        <pc:chgData name="João Pedro Sousa Gaspar" userId="d5028388-3bb0-4b30-8288-f1267f4917bb" providerId="ADAL" clId="{6D9C4A51-94DE-4EA6-A32A-4BE99C8A5A41}" dt="2023-06-21T08:57:51.681" v="3202" actId="680"/>
        <pc:sldMkLst>
          <pc:docMk/>
          <pc:sldMk cId="2716318132" sldId="443"/>
        </pc:sldMkLst>
      </pc:sldChg>
      <pc:sldChg chg="new del">
        <pc:chgData name="João Pedro Sousa Gaspar" userId="d5028388-3bb0-4b30-8288-f1267f4917bb" providerId="ADAL" clId="{6D9C4A51-94DE-4EA6-A32A-4BE99C8A5A41}" dt="2023-06-21T08:57:51.445" v="3201" actId="680"/>
        <pc:sldMkLst>
          <pc:docMk/>
          <pc:sldMk cId="4054539772" sldId="444"/>
        </pc:sldMkLst>
      </pc:sldChg>
      <pc:sldMasterChg chg="delSldLayout">
        <pc:chgData name="João Pedro Sousa Gaspar" userId="d5028388-3bb0-4b30-8288-f1267f4917bb" providerId="ADAL" clId="{6D9C4A51-94DE-4EA6-A32A-4BE99C8A5A41}" dt="2023-06-15T19:03:56.560" v="2473" actId="47"/>
        <pc:sldMasterMkLst>
          <pc:docMk/>
          <pc:sldMasterMk cId="0" sldId="2147483681"/>
        </pc:sldMasterMkLst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75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João Pedro Sousa Gaspar" userId="d5028388-3bb0-4b30-8288-f1267f4917bb" providerId="ADAL" clId="{6D9C4A51-94DE-4EA6-A32A-4BE99C8A5A41}" dt="2023-06-15T19:03:56.560" v="2473" actId="47"/>
        <pc:sldMasterMkLst>
          <pc:docMk/>
          <pc:sldMasterMk cId="0" sldId="2147483682"/>
        </pc:sldMasterMkLst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João Pedro Sousa Gaspar" userId="d5028388-3bb0-4b30-8288-f1267f4917bb" providerId="ADAL" clId="{6D9C4A51-94DE-4EA6-A32A-4BE99C8A5A41}" dt="2023-06-15T19:03:56.560" v="2473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Guest User" userId="S::urn:spo:anon#843933d426e78bdc0cbd05f0a1d72fa4340c22d7e2dced0e2e7439398f2d7f57::" providerId="AD" clId="Web-{37AF9AAA-694D-150D-B563-3E53EF740B83}"/>
    <pc:docChg chg="addSld delSld modSld sldOrd">
      <pc:chgData name="Guest User" userId="S::urn:spo:anon#843933d426e78bdc0cbd05f0a1d72fa4340c22d7e2dced0e2e7439398f2d7f57::" providerId="AD" clId="Web-{37AF9AAA-694D-150D-B563-3E53EF740B83}" dt="2023-06-16T15:39:55.030" v="247" actId="1076"/>
      <pc:docMkLst>
        <pc:docMk/>
      </pc:docMkLst>
      <pc:sldChg chg="addSp delSp modSp">
        <pc:chgData name="Guest User" userId="S::urn:spo:anon#843933d426e78bdc0cbd05f0a1d72fa4340c22d7e2dced0e2e7439398f2d7f57::" providerId="AD" clId="Web-{37AF9AAA-694D-150D-B563-3E53EF740B83}" dt="2023-06-16T15:20:02.003" v="3" actId="14100"/>
        <pc:sldMkLst>
          <pc:docMk/>
          <pc:sldMk cId="0" sldId="256"/>
        </pc:sldMkLst>
        <pc:picChg chg="add mod">
          <ac:chgData name="Guest User" userId="S::urn:spo:anon#843933d426e78bdc0cbd05f0a1d72fa4340c22d7e2dced0e2e7439398f2d7f57::" providerId="AD" clId="Web-{37AF9AAA-694D-150D-B563-3E53EF740B83}" dt="2023-06-16T15:20:02.003" v="3" actId="14100"/>
          <ac:picMkLst>
            <pc:docMk/>
            <pc:sldMk cId="0" sldId="256"/>
            <ac:picMk id="2" creationId="{C0C1C684-088A-D754-29C4-B1106545F4FB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19:46.846" v="0"/>
          <ac:picMkLst>
            <pc:docMk/>
            <pc:sldMk cId="0" sldId="256"/>
            <ac:picMk id="3" creationId="{17BCF423-70AB-6A47-8F95-E7F29D815700}"/>
          </ac:picMkLst>
        </pc:picChg>
      </pc:sldChg>
      <pc:sldChg chg="addSp delSp">
        <pc:chgData name="Guest User" userId="S::urn:spo:anon#843933d426e78bdc0cbd05f0a1d72fa4340c22d7e2dced0e2e7439398f2d7f57::" providerId="AD" clId="Web-{37AF9AAA-694D-150D-B563-3E53EF740B83}" dt="2023-06-16T15:38:01.776" v="226"/>
        <pc:sldMkLst>
          <pc:docMk/>
          <pc:sldMk cId="0" sldId="258"/>
        </pc:sldMkLst>
        <pc:picChg chg="add del">
          <ac:chgData name="Guest User" userId="S::urn:spo:anon#843933d426e78bdc0cbd05f0a1d72fa4340c22d7e2dced0e2e7439398f2d7f57::" providerId="AD" clId="Web-{37AF9AAA-694D-150D-B563-3E53EF740B83}" dt="2023-06-16T15:22:25.258" v="30"/>
          <ac:picMkLst>
            <pc:docMk/>
            <pc:sldMk cId="0" sldId="258"/>
            <ac:picMk id="3" creationId="{C0E23432-3967-506F-3120-1AC202A55F43}"/>
          </ac:picMkLst>
        </pc:picChg>
        <pc:picChg chg="add del">
          <ac:chgData name="Guest User" userId="S::urn:spo:anon#843933d426e78bdc0cbd05f0a1d72fa4340c22d7e2dced0e2e7439398f2d7f57::" providerId="AD" clId="Web-{37AF9AAA-694D-150D-B563-3E53EF740B83}" dt="2023-06-16T15:22:26.618" v="31"/>
          <ac:picMkLst>
            <pc:docMk/>
            <pc:sldMk cId="0" sldId="258"/>
            <ac:picMk id="5" creationId="{27D8EA94-E098-B6F4-4F34-C2D31C4E06F3}"/>
          </ac:picMkLst>
        </pc:picChg>
        <pc:picChg chg="add">
          <ac:chgData name="Guest User" userId="S::urn:spo:anon#843933d426e78bdc0cbd05f0a1d72fa4340c22d7e2dced0e2e7439398f2d7f57::" providerId="AD" clId="Web-{37AF9AAA-694D-150D-B563-3E53EF740B83}" dt="2023-06-16T15:38:01.636" v="225"/>
          <ac:picMkLst>
            <pc:docMk/>
            <pc:sldMk cId="0" sldId="258"/>
            <ac:picMk id="7" creationId="{1CCEBE61-8D7E-81F8-6CF1-51C4355C2555}"/>
          </ac:picMkLst>
        </pc:picChg>
        <pc:picChg chg="add">
          <ac:chgData name="Guest User" userId="S::urn:spo:anon#843933d426e78bdc0cbd05f0a1d72fa4340c22d7e2dced0e2e7439398f2d7f57::" providerId="AD" clId="Web-{37AF9AAA-694D-150D-B563-3E53EF740B83}" dt="2023-06-16T15:38:01.776" v="226"/>
          <ac:picMkLst>
            <pc:docMk/>
            <pc:sldMk cId="0" sldId="258"/>
            <ac:picMk id="9" creationId="{EEAE19F7-2D6F-8190-15A2-E7A936030A06}"/>
          </ac:picMkLst>
        </pc:picChg>
      </pc:sldChg>
      <pc:sldChg chg="addSp delSp modSp">
        <pc:chgData name="Guest User" userId="S::urn:spo:anon#843933d426e78bdc0cbd05f0a1d72fa4340c22d7e2dced0e2e7439398f2d7f57::" providerId="AD" clId="Web-{37AF9AAA-694D-150D-B563-3E53EF740B83}" dt="2023-06-16T15:38:27.574" v="233" actId="1076"/>
        <pc:sldMkLst>
          <pc:docMk/>
          <pc:sldMk cId="0" sldId="259"/>
        </pc:sldMkLst>
        <pc:picChg chg="add del mod">
          <ac:chgData name="Guest User" userId="S::urn:spo:anon#843933d426e78bdc0cbd05f0a1d72fa4340c22d7e2dced0e2e7439398f2d7f57::" providerId="AD" clId="Web-{37AF9AAA-694D-150D-B563-3E53EF740B83}" dt="2023-06-16T15:22:09.961" v="24"/>
          <ac:picMkLst>
            <pc:docMk/>
            <pc:sldMk cId="0" sldId="259"/>
            <ac:picMk id="5" creationId="{0A97B865-8C7A-EE1E-BD03-ACBA5884C8A7}"/>
          </ac:picMkLst>
        </pc:picChg>
        <pc:picChg chg="add del mod">
          <ac:chgData name="Guest User" userId="S::urn:spo:anon#843933d426e78bdc0cbd05f0a1d72fa4340c22d7e2dced0e2e7439398f2d7f57::" providerId="AD" clId="Web-{37AF9AAA-694D-150D-B563-3E53EF740B83}" dt="2023-06-16T15:22:11.414" v="25"/>
          <ac:picMkLst>
            <pc:docMk/>
            <pc:sldMk cId="0" sldId="259"/>
            <ac:picMk id="7" creationId="{61B36DDA-D7A9-D426-A722-EC23893EE3E8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8:22.386" v="231" actId="1076"/>
          <ac:picMkLst>
            <pc:docMk/>
            <pc:sldMk cId="0" sldId="259"/>
            <ac:picMk id="9" creationId="{5DA5166D-96D8-6C4B-5D32-D1591A08C19E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8:27.574" v="233" actId="1076"/>
          <ac:picMkLst>
            <pc:docMk/>
            <pc:sldMk cId="0" sldId="259"/>
            <ac:picMk id="11" creationId="{9668F725-B2A2-EAAF-9C09-1A9EF603A13B}"/>
          </ac:picMkLst>
        </pc:picChg>
      </pc:sldChg>
      <pc:sldChg chg="addSp delSp modSp">
        <pc:chgData name="Guest User" userId="S::urn:spo:anon#843933d426e78bdc0cbd05f0a1d72fa4340c22d7e2dced0e2e7439398f2d7f57::" providerId="AD" clId="Web-{37AF9AAA-694D-150D-B563-3E53EF740B83}" dt="2023-06-16T15:39:55.030" v="247" actId="1076"/>
        <pc:sldMkLst>
          <pc:docMk/>
          <pc:sldMk cId="0" sldId="260"/>
        </pc:sldMkLst>
        <pc:grpChg chg="mod">
          <ac:chgData name="Guest User" userId="S::urn:spo:anon#843933d426e78bdc0cbd05f0a1d72fa4340c22d7e2dced0e2e7439398f2d7f57::" providerId="AD" clId="Web-{37AF9AAA-694D-150D-B563-3E53EF740B83}" dt="2023-06-16T15:39:44.999" v="243" actId="14100"/>
          <ac:grpSpMkLst>
            <pc:docMk/>
            <pc:sldMk cId="0" sldId="260"/>
            <ac:grpSpMk id="1363" creationId="{00000000-0000-0000-0000-000000000000}"/>
          </ac:grpSpMkLst>
        </pc:grpChg>
        <pc:picChg chg="add del mod">
          <ac:chgData name="Guest User" userId="S::urn:spo:anon#843933d426e78bdc0cbd05f0a1d72fa4340c22d7e2dced0e2e7439398f2d7f57::" providerId="AD" clId="Web-{37AF9AAA-694D-150D-B563-3E53EF740B83}" dt="2023-06-16T15:22:04.023" v="23"/>
          <ac:picMkLst>
            <pc:docMk/>
            <pc:sldMk cId="0" sldId="260"/>
            <ac:picMk id="3" creationId="{F291244E-38E9-D7B7-A536-E5D790A7AA09}"/>
          </ac:picMkLst>
        </pc:picChg>
        <pc:picChg chg="add del mod">
          <ac:chgData name="Guest User" userId="S::urn:spo:anon#843933d426e78bdc0cbd05f0a1d72fa4340c22d7e2dced0e2e7439398f2d7f57::" providerId="AD" clId="Web-{37AF9AAA-694D-150D-B563-3E53EF740B83}" dt="2023-06-16T15:22:02.820" v="22"/>
          <ac:picMkLst>
            <pc:docMk/>
            <pc:sldMk cId="0" sldId="260"/>
            <ac:picMk id="5" creationId="{63AA78D3-C11F-A3F8-D6D2-807B25162F2C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9:52.843" v="246" actId="1076"/>
          <ac:picMkLst>
            <pc:docMk/>
            <pc:sldMk cId="0" sldId="260"/>
            <ac:picMk id="7" creationId="{D24280C4-A210-12E3-DD68-2EC75EF04474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9:55.030" v="247" actId="1076"/>
          <ac:picMkLst>
            <pc:docMk/>
            <pc:sldMk cId="0" sldId="260"/>
            <ac:picMk id="9" creationId="{07FE6315-9072-5B69-1AE7-AF2C9BD4EC5F}"/>
          </ac:picMkLst>
        </pc:picChg>
      </pc:sldChg>
      <pc:sldChg chg="addSp">
        <pc:chgData name="Guest User" userId="S::urn:spo:anon#843933d426e78bdc0cbd05f0a1d72fa4340c22d7e2dced0e2e7439398f2d7f57::" providerId="AD" clId="Web-{37AF9AAA-694D-150D-B563-3E53EF740B83}" dt="2023-06-16T15:38:08.370" v="228"/>
        <pc:sldMkLst>
          <pc:docMk/>
          <pc:sldMk cId="1726243214" sldId="308"/>
        </pc:sldMkLst>
        <pc:picChg chg="add">
          <ac:chgData name="Guest User" userId="S::urn:spo:anon#843933d426e78bdc0cbd05f0a1d72fa4340c22d7e2dced0e2e7439398f2d7f57::" providerId="AD" clId="Web-{37AF9AAA-694D-150D-B563-3E53EF740B83}" dt="2023-06-16T15:38:08.214" v="227"/>
          <ac:picMkLst>
            <pc:docMk/>
            <pc:sldMk cId="1726243214" sldId="308"/>
            <ac:picMk id="3" creationId="{BB5650A1-1725-13F9-5B97-C8E5762D94F5}"/>
          </ac:picMkLst>
        </pc:picChg>
        <pc:picChg chg="add">
          <ac:chgData name="Guest User" userId="S::urn:spo:anon#843933d426e78bdc0cbd05f0a1d72fa4340c22d7e2dced0e2e7439398f2d7f57::" providerId="AD" clId="Web-{37AF9AAA-694D-150D-B563-3E53EF740B83}" dt="2023-06-16T15:38:08.370" v="228"/>
          <ac:picMkLst>
            <pc:docMk/>
            <pc:sldMk cId="1726243214" sldId="308"/>
            <ac:picMk id="5" creationId="{D3A04071-DA3E-0476-CD81-634759A507CD}"/>
          </ac:picMkLst>
        </pc:picChg>
      </pc:sldChg>
      <pc:sldChg chg="addSp delSp modSp">
        <pc:chgData name="Guest User" userId="S::urn:spo:anon#843933d426e78bdc0cbd05f0a1d72fa4340c22d7e2dced0e2e7439398f2d7f57::" providerId="AD" clId="Web-{37AF9AAA-694D-150D-B563-3E53EF740B83}" dt="2023-06-16T15:23:36.308" v="42"/>
        <pc:sldMkLst>
          <pc:docMk/>
          <pc:sldMk cId="1638209250" sldId="337"/>
        </pc:sldMkLst>
        <pc:spChg chg="del">
          <ac:chgData name="Guest User" userId="S::urn:spo:anon#843933d426e78bdc0cbd05f0a1d72fa4340c22d7e2dced0e2e7439398f2d7f57::" providerId="AD" clId="Web-{37AF9AAA-694D-150D-B563-3E53EF740B83}" dt="2023-06-16T15:23:33.979" v="41"/>
          <ac:spMkLst>
            <pc:docMk/>
            <pc:sldMk cId="1638209250" sldId="337"/>
            <ac:spMk id="5" creationId="{9981B31D-3DB4-D653-D05B-6D4A9FCACCC6}"/>
          </ac:spMkLst>
        </pc:spChg>
        <pc:spChg chg="del">
          <ac:chgData name="Guest User" userId="S::urn:spo:anon#843933d426e78bdc0cbd05f0a1d72fa4340c22d7e2dced0e2e7439398f2d7f57::" providerId="AD" clId="Web-{37AF9AAA-694D-150D-B563-3E53EF740B83}" dt="2023-06-16T15:23:36.308" v="42"/>
          <ac:spMkLst>
            <pc:docMk/>
            <pc:sldMk cId="1638209250" sldId="337"/>
            <ac:spMk id="9" creationId="{0F41AF61-3451-7600-46E2-4655928BB4EC}"/>
          </ac:spMkLst>
        </pc:spChg>
        <pc:spChg chg="del">
          <ac:chgData name="Guest User" userId="S::urn:spo:anon#843933d426e78bdc0cbd05f0a1d72fa4340c22d7e2dced0e2e7439398f2d7f57::" providerId="AD" clId="Web-{37AF9AAA-694D-150D-B563-3E53EF740B83}" dt="2023-06-16T15:23:31.370" v="40"/>
          <ac:spMkLst>
            <pc:docMk/>
            <pc:sldMk cId="1638209250" sldId="337"/>
            <ac:spMk id="11" creationId="{8F58225A-854F-79AC-AB1C-DD2BB49B8B6D}"/>
          </ac:spMkLst>
        </pc:spChg>
        <pc:picChg chg="add del mod">
          <ac:chgData name="Guest User" userId="S::urn:spo:anon#843933d426e78bdc0cbd05f0a1d72fa4340c22d7e2dced0e2e7439398f2d7f57::" providerId="AD" clId="Web-{37AF9AAA-694D-150D-B563-3E53EF740B83}" dt="2023-06-16T15:22:44.290" v="35"/>
          <ac:picMkLst>
            <pc:docMk/>
            <pc:sldMk cId="1638209250" sldId="337"/>
            <ac:picMk id="2" creationId="{A12747EE-52B8-1750-192A-A243E5DA13B3}"/>
          </ac:picMkLst>
        </pc:picChg>
        <pc:picChg chg="add del mod">
          <ac:chgData name="Guest User" userId="S::urn:spo:anon#843933d426e78bdc0cbd05f0a1d72fa4340c22d7e2dced0e2e7439398f2d7f57::" providerId="AD" clId="Web-{37AF9AAA-694D-150D-B563-3E53EF740B83}" dt="2023-06-16T15:22:44.290" v="34"/>
          <ac:picMkLst>
            <pc:docMk/>
            <pc:sldMk cId="1638209250" sldId="337"/>
            <ac:picMk id="4" creationId="{16C8E3A1-F69E-A0EC-A5D8-4B0B92663704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3:28.510" v="39" actId="1076"/>
          <ac:picMkLst>
            <pc:docMk/>
            <pc:sldMk cId="1638209250" sldId="337"/>
            <ac:picMk id="6" creationId="{D9329189-409B-4674-C1CF-8A48AC773C91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3:26.104" v="38" actId="1076"/>
          <ac:picMkLst>
            <pc:docMk/>
            <pc:sldMk cId="1638209250" sldId="337"/>
            <ac:picMk id="8" creationId="{92762780-B3DD-5F27-4008-77B0A0D6107B}"/>
          </ac:picMkLst>
        </pc:picChg>
      </pc:sldChg>
      <pc:sldChg chg="addSp delSp modSp">
        <pc:chgData name="Guest User" userId="S::urn:spo:anon#843933d426e78bdc0cbd05f0a1d72fa4340c22d7e2dced0e2e7439398f2d7f57::" providerId="AD" clId="Web-{37AF9AAA-694D-150D-B563-3E53EF740B83}" dt="2023-06-16T15:39:09.373" v="241" actId="1076"/>
        <pc:sldMkLst>
          <pc:docMk/>
          <pc:sldMk cId="3326975103" sldId="378"/>
        </pc:sldMkLst>
        <pc:picChg chg="add del">
          <ac:chgData name="Guest User" userId="S::urn:spo:anon#843933d426e78bdc0cbd05f0a1d72fa4340c22d7e2dced0e2e7439398f2d7f57::" providerId="AD" clId="Web-{37AF9AAA-694D-150D-B563-3E53EF740B83}" dt="2023-06-16T15:22:22.446" v="29"/>
          <ac:picMkLst>
            <pc:docMk/>
            <pc:sldMk cId="3326975103" sldId="378"/>
            <ac:picMk id="3" creationId="{966B2DF3-5B72-4A41-0806-D4CBDB73BC3A}"/>
          </ac:picMkLst>
        </pc:picChg>
        <pc:picChg chg="add del">
          <ac:chgData name="Guest User" userId="S::urn:spo:anon#843933d426e78bdc0cbd05f0a1d72fa4340c22d7e2dced0e2e7439398f2d7f57::" providerId="AD" clId="Web-{37AF9AAA-694D-150D-B563-3E53EF740B83}" dt="2023-06-16T15:22:21.352" v="28"/>
          <ac:picMkLst>
            <pc:docMk/>
            <pc:sldMk cId="3326975103" sldId="378"/>
            <ac:picMk id="5" creationId="{3D5ECF49-1AAA-7D08-DAED-288E747B84C7}"/>
          </ac:picMkLst>
        </pc:picChg>
        <pc:picChg chg="add del">
          <ac:chgData name="Guest User" userId="S::urn:spo:anon#843933d426e78bdc0cbd05f0a1d72fa4340c22d7e2dced0e2e7439398f2d7f57::" providerId="AD" clId="Web-{37AF9AAA-694D-150D-B563-3E53EF740B83}" dt="2023-06-16T15:37:52.979" v="224"/>
          <ac:picMkLst>
            <pc:docMk/>
            <pc:sldMk cId="3326975103" sldId="378"/>
            <ac:picMk id="7" creationId="{BF2E1056-D4C3-495D-94FD-A514ABBA9639}"/>
          </ac:picMkLst>
        </pc:picChg>
        <pc:picChg chg="add del">
          <ac:chgData name="Guest User" userId="S::urn:spo:anon#843933d426e78bdc0cbd05f0a1d72fa4340c22d7e2dced0e2e7439398f2d7f57::" providerId="AD" clId="Web-{37AF9AAA-694D-150D-B563-3E53EF740B83}" dt="2023-06-16T15:37:52.979" v="223"/>
          <ac:picMkLst>
            <pc:docMk/>
            <pc:sldMk cId="3326975103" sldId="378"/>
            <ac:picMk id="9" creationId="{728AEAB4-AF5B-A909-AC52-945919AD4C4F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8:56.888" v="240" actId="1076"/>
          <ac:picMkLst>
            <pc:docMk/>
            <pc:sldMk cId="3326975103" sldId="378"/>
            <ac:picMk id="11" creationId="{E34E5DD0-11F2-59BA-456D-6F57DFFD830A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9:09.373" v="241" actId="1076"/>
          <ac:picMkLst>
            <pc:docMk/>
            <pc:sldMk cId="3326975103" sldId="378"/>
            <ac:picMk id="13" creationId="{5C74AB48-4547-BAB6-3C2D-F9E31F93EBBC}"/>
          </ac:picMkLst>
        </pc:picChg>
      </pc:sldChg>
      <pc:sldChg chg="addSp delSp modSp">
        <pc:chgData name="Guest User" userId="S::urn:spo:anon#843933d426e78bdc0cbd05f0a1d72fa4340c22d7e2dced0e2e7439398f2d7f57::" providerId="AD" clId="Web-{37AF9AAA-694D-150D-B563-3E53EF740B83}" dt="2023-06-16T15:38:48.606" v="237" actId="1076"/>
        <pc:sldMkLst>
          <pc:docMk/>
          <pc:sldMk cId="28927147" sldId="379"/>
        </pc:sldMkLst>
        <pc:picChg chg="add del">
          <ac:chgData name="Guest User" userId="S::urn:spo:anon#843933d426e78bdc0cbd05f0a1d72fa4340c22d7e2dced0e2e7439398f2d7f57::" providerId="AD" clId="Web-{37AF9AAA-694D-150D-B563-3E53EF740B83}" dt="2023-06-16T15:22:14.508" v="26"/>
          <ac:picMkLst>
            <pc:docMk/>
            <pc:sldMk cId="28927147" sldId="379"/>
            <ac:picMk id="5" creationId="{A08BA4E5-EDBF-E16F-F3FA-E89493DB5648}"/>
          </ac:picMkLst>
        </pc:picChg>
        <pc:picChg chg="add del">
          <ac:chgData name="Guest User" userId="S::urn:spo:anon#843933d426e78bdc0cbd05f0a1d72fa4340c22d7e2dced0e2e7439398f2d7f57::" providerId="AD" clId="Web-{37AF9AAA-694D-150D-B563-3E53EF740B83}" dt="2023-06-16T15:22:15.820" v="27"/>
          <ac:picMkLst>
            <pc:docMk/>
            <pc:sldMk cId="28927147" sldId="379"/>
            <ac:picMk id="7" creationId="{DB84EA14-A902-4A54-345D-7E5F5D9CC83B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8:42.543" v="236" actId="1076"/>
          <ac:picMkLst>
            <pc:docMk/>
            <pc:sldMk cId="28927147" sldId="379"/>
            <ac:picMk id="9" creationId="{466FEDB1-9F23-2663-0602-F6FA102E2F20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8:48.606" v="237" actId="1076"/>
          <ac:picMkLst>
            <pc:docMk/>
            <pc:sldMk cId="28927147" sldId="379"/>
            <ac:picMk id="11" creationId="{7E61BEF1-EA2B-7441-9E5F-60AD60624BC9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4:16.090" v="54" actId="1076"/>
        <pc:sldMkLst>
          <pc:docMk/>
          <pc:sldMk cId="858839025" sldId="380"/>
        </pc:sldMkLst>
        <pc:spChg chg="del">
          <ac:chgData name="Guest User" userId="S::urn:spo:anon#843933d426e78bdc0cbd05f0a1d72fa4340c22d7e2dced0e2e7439398f2d7f57::" providerId="AD" clId="Web-{37AF9AAA-694D-150D-B563-3E53EF740B83}" dt="2023-06-16T15:23:55.511" v="48"/>
          <ac:spMkLst>
            <pc:docMk/>
            <pc:sldMk cId="858839025" sldId="380"/>
            <ac:spMk id="3" creationId="{494D440B-86C9-D89E-7251-EB2973DE5CC5}"/>
          </ac:spMkLst>
        </pc:spChg>
        <pc:spChg chg="del">
          <ac:chgData name="Guest User" userId="S::urn:spo:anon#843933d426e78bdc0cbd05f0a1d72fa4340c22d7e2dced0e2e7439398f2d7f57::" providerId="AD" clId="Web-{37AF9AAA-694D-150D-B563-3E53EF740B83}" dt="2023-06-16T15:23:53.980" v="47"/>
          <ac:spMkLst>
            <pc:docMk/>
            <pc:sldMk cId="858839025" sldId="380"/>
            <ac:spMk id="7" creationId="{EB721353-1599-64A5-3AA3-E9F6FA6BD637}"/>
          </ac:spMkLst>
        </pc:spChg>
        <pc:picChg chg="add mod">
          <ac:chgData name="Guest User" userId="S::urn:spo:anon#843933d426e78bdc0cbd05f0a1d72fa4340c22d7e2dced0e2e7439398f2d7f57::" providerId="AD" clId="Web-{37AF9AAA-694D-150D-B563-3E53EF740B83}" dt="2023-06-16T15:24:16.090" v="54" actId="1076"/>
          <ac:picMkLst>
            <pc:docMk/>
            <pc:sldMk cId="858839025" sldId="380"/>
            <ac:picMk id="4" creationId="{1E270543-F961-18EC-FEC6-607622E60454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4:08.121" v="51" actId="1076"/>
          <ac:picMkLst>
            <pc:docMk/>
            <pc:sldMk cId="858839025" sldId="380"/>
            <ac:picMk id="9" creationId="{4B478F0C-3D18-94A7-830A-49209342BE87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3:51.792" v="45"/>
          <ac:picMkLst>
            <pc:docMk/>
            <pc:sldMk cId="858839025" sldId="380"/>
            <ac:picMk id="13" creationId="{B2CA182E-1D5A-DC1A-C164-6415D2D0FC1F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3:51.183" v="44"/>
          <ac:picMkLst>
            <pc:docMk/>
            <pc:sldMk cId="858839025" sldId="380"/>
            <ac:picMk id="15" creationId="{856E8153-4DF1-A022-FA32-3E60BD374B39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3:52.714" v="46"/>
          <ac:picMkLst>
            <pc:docMk/>
            <pc:sldMk cId="858839025" sldId="380"/>
            <ac:picMk id="17" creationId="{431A4835-7947-7171-AD8E-5D79DA950F71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4:42.091" v="61" actId="1076"/>
        <pc:sldMkLst>
          <pc:docMk/>
          <pc:sldMk cId="1586295673" sldId="381"/>
        </pc:sldMkLst>
        <pc:picChg chg="add mod">
          <ac:chgData name="Guest User" userId="S::urn:spo:anon#843933d426e78bdc0cbd05f0a1d72fa4340c22d7e2dced0e2e7439398f2d7f57::" providerId="AD" clId="Web-{37AF9AAA-694D-150D-B563-3E53EF740B83}" dt="2023-06-16T15:24:40.154" v="60" actId="1076"/>
          <ac:picMkLst>
            <pc:docMk/>
            <pc:sldMk cId="1586295673" sldId="381"/>
            <ac:picMk id="3" creationId="{FC41C43B-399D-8494-2781-8D629AFD084F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4:27.341" v="57"/>
          <ac:picMkLst>
            <pc:docMk/>
            <pc:sldMk cId="1586295673" sldId="381"/>
            <ac:picMk id="4" creationId="{1E270543-F961-18EC-FEC6-607622E60454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4:42.091" v="61" actId="1076"/>
          <ac:picMkLst>
            <pc:docMk/>
            <pc:sldMk cId="1586295673" sldId="381"/>
            <ac:picMk id="7" creationId="{EC0D8181-34B0-A43C-B6C0-6E61DEA462A5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4:26.606" v="56"/>
          <ac:picMkLst>
            <pc:docMk/>
            <pc:sldMk cId="1586295673" sldId="381"/>
            <ac:picMk id="9" creationId="{4B478F0C-3D18-94A7-830A-49209342BE87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5:10.952" v="68" actId="1076"/>
        <pc:sldMkLst>
          <pc:docMk/>
          <pc:sldMk cId="2704438369" sldId="382"/>
        </pc:sldMkLst>
        <pc:picChg chg="del">
          <ac:chgData name="Guest User" userId="S::urn:spo:anon#843933d426e78bdc0cbd05f0a1d72fa4340c22d7e2dced0e2e7439398f2d7f57::" providerId="AD" clId="Web-{37AF9AAA-694D-150D-B563-3E53EF740B83}" dt="2023-06-16T15:24:58.092" v="63"/>
          <ac:picMkLst>
            <pc:docMk/>
            <pc:sldMk cId="2704438369" sldId="382"/>
            <ac:picMk id="3" creationId="{FC41C43B-399D-8494-2781-8D629AFD084F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5:10.952" v="68" actId="1076"/>
          <ac:picMkLst>
            <pc:docMk/>
            <pc:sldMk cId="2704438369" sldId="382"/>
            <ac:picMk id="4" creationId="{A1B1350F-3979-D272-4ED0-2B2BC79DA081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4:58.857" v="64"/>
          <ac:picMkLst>
            <pc:docMk/>
            <pc:sldMk cId="2704438369" sldId="382"/>
            <ac:picMk id="7" creationId="{EC0D8181-34B0-A43C-B6C0-6E61DEA462A5}"/>
          </ac:picMkLst>
        </pc:picChg>
      </pc:sldChg>
      <pc:sldChg chg="addSp delSp add replId">
        <pc:chgData name="Guest User" userId="S::urn:spo:anon#843933d426e78bdc0cbd05f0a1d72fa4340c22d7e2dced0e2e7439398f2d7f57::" providerId="AD" clId="Web-{37AF9AAA-694D-150D-B563-3E53EF740B83}" dt="2023-06-16T15:25:38.234" v="71"/>
        <pc:sldMkLst>
          <pc:docMk/>
          <pc:sldMk cId="1836955964" sldId="383"/>
        </pc:sldMkLst>
        <pc:picChg chg="add">
          <ac:chgData name="Guest User" userId="S::urn:spo:anon#843933d426e78bdc0cbd05f0a1d72fa4340c22d7e2dced0e2e7439398f2d7f57::" providerId="AD" clId="Web-{37AF9AAA-694D-150D-B563-3E53EF740B83}" dt="2023-06-16T15:25:38.234" v="71"/>
          <ac:picMkLst>
            <pc:docMk/>
            <pc:sldMk cId="1836955964" sldId="383"/>
            <ac:picMk id="3" creationId="{03EB29BA-08E3-2323-8C70-92B8C81B1EA1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5:30.234" v="70"/>
          <ac:picMkLst>
            <pc:docMk/>
            <pc:sldMk cId="1836955964" sldId="383"/>
            <ac:picMk id="4" creationId="{A1B1350F-3979-D272-4ED0-2B2BC79DA081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6:16.845" v="78"/>
        <pc:sldMkLst>
          <pc:docMk/>
          <pc:sldMk cId="2266480316" sldId="384"/>
        </pc:sldMkLst>
        <pc:spChg chg="ord">
          <ac:chgData name="Guest User" userId="S::urn:spo:anon#843933d426e78bdc0cbd05f0a1d72fa4340c22d7e2dced0e2e7439398f2d7f57::" providerId="AD" clId="Web-{37AF9AAA-694D-150D-B563-3E53EF740B83}" dt="2023-06-16T15:26:05.110" v="77"/>
          <ac:spMkLst>
            <pc:docMk/>
            <pc:sldMk cId="2266480316" sldId="384"/>
            <ac:spMk id="1006" creationId="{00000000-0000-0000-0000-000000000000}"/>
          </ac:spMkLst>
        </pc:spChg>
        <pc:picChg chg="del">
          <ac:chgData name="Guest User" userId="S::urn:spo:anon#843933d426e78bdc0cbd05f0a1d72fa4340c22d7e2dced0e2e7439398f2d7f57::" providerId="AD" clId="Web-{37AF9AAA-694D-150D-B563-3E53EF740B83}" dt="2023-06-16T15:25:52.359" v="73"/>
          <ac:picMkLst>
            <pc:docMk/>
            <pc:sldMk cId="2266480316" sldId="384"/>
            <ac:picMk id="3" creationId="{03EB29BA-08E3-2323-8C70-92B8C81B1EA1}"/>
          </ac:picMkLst>
        </pc:picChg>
        <pc:picChg chg="add mod ord">
          <ac:chgData name="Guest User" userId="S::urn:spo:anon#843933d426e78bdc0cbd05f0a1d72fa4340c22d7e2dced0e2e7439398f2d7f57::" providerId="AD" clId="Web-{37AF9AAA-694D-150D-B563-3E53EF740B83}" dt="2023-06-16T15:26:16.845" v="78"/>
          <ac:picMkLst>
            <pc:docMk/>
            <pc:sldMk cId="2266480316" sldId="384"/>
            <ac:picMk id="4" creationId="{E8B62FF7-5FF0-519A-A681-F4ECFCD76AD6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6:44.502" v="82" actId="14100"/>
        <pc:sldMkLst>
          <pc:docMk/>
          <pc:sldMk cId="2666657485" sldId="385"/>
        </pc:sldMkLst>
        <pc:picChg chg="add mod">
          <ac:chgData name="Guest User" userId="S::urn:spo:anon#843933d426e78bdc0cbd05f0a1d72fa4340c22d7e2dced0e2e7439398f2d7f57::" providerId="AD" clId="Web-{37AF9AAA-694D-150D-B563-3E53EF740B83}" dt="2023-06-16T15:26:44.502" v="82" actId="14100"/>
          <ac:picMkLst>
            <pc:docMk/>
            <pc:sldMk cId="2666657485" sldId="385"/>
            <ac:picMk id="3" creationId="{2D05AD94-AEE7-6322-7C31-CD91F9026EE6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6:28.673" v="80"/>
          <ac:picMkLst>
            <pc:docMk/>
            <pc:sldMk cId="2666657485" sldId="385"/>
            <ac:picMk id="4" creationId="{E8B62FF7-5FF0-519A-A681-F4ECFCD76AD6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7:19.300" v="88" actId="14100"/>
        <pc:sldMkLst>
          <pc:docMk/>
          <pc:sldMk cId="591288456" sldId="386"/>
        </pc:sldMkLst>
        <pc:picChg chg="del">
          <ac:chgData name="Guest User" userId="S::urn:spo:anon#843933d426e78bdc0cbd05f0a1d72fa4340c22d7e2dced0e2e7439398f2d7f57::" providerId="AD" clId="Web-{37AF9AAA-694D-150D-B563-3E53EF740B83}" dt="2023-06-16T15:27:07.503" v="84"/>
          <ac:picMkLst>
            <pc:docMk/>
            <pc:sldMk cId="591288456" sldId="386"/>
            <ac:picMk id="3" creationId="{2D05AD94-AEE7-6322-7C31-CD91F9026EE6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7:19.300" v="88" actId="14100"/>
          <ac:picMkLst>
            <pc:docMk/>
            <pc:sldMk cId="591288456" sldId="386"/>
            <ac:picMk id="4" creationId="{A48E0328-7CC8-304C-8117-EA64F85699C9}"/>
          </ac:picMkLst>
        </pc:picChg>
      </pc:sldChg>
      <pc:sldChg chg="addSp delSp modSp add ord replId">
        <pc:chgData name="Guest User" userId="S::urn:spo:anon#843933d426e78bdc0cbd05f0a1d72fa4340c22d7e2dced0e2e7439398f2d7f57::" providerId="AD" clId="Web-{37AF9AAA-694D-150D-B563-3E53EF740B83}" dt="2023-06-16T15:28:03.864" v="96" actId="1076"/>
        <pc:sldMkLst>
          <pc:docMk/>
          <pc:sldMk cId="2039880692" sldId="387"/>
        </pc:sldMkLst>
        <pc:picChg chg="add mod">
          <ac:chgData name="Guest User" userId="S::urn:spo:anon#843933d426e78bdc0cbd05f0a1d72fa4340c22d7e2dced0e2e7439398f2d7f57::" providerId="AD" clId="Web-{37AF9AAA-694D-150D-B563-3E53EF740B83}" dt="2023-06-16T15:28:03.864" v="96" actId="1076"/>
          <ac:picMkLst>
            <pc:docMk/>
            <pc:sldMk cId="2039880692" sldId="387"/>
            <ac:picMk id="3" creationId="{5687DF93-F125-D364-6B22-6425FCE5DA35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7:52.957" v="94"/>
          <ac:picMkLst>
            <pc:docMk/>
            <pc:sldMk cId="2039880692" sldId="387"/>
            <ac:picMk id="4" creationId="{A48E0328-7CC8-304C-8117-EA64F85699C9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8:31.506" v="101" actId="1076"/>
        <pc:sldMkLst>
          <pc:docMk/>
          <pc:sldMk cId="2521156543" sldId="388"/>
        </pc:sldMkLst>
        <pc:picChg chg="del">
          <ac:chgData name="Guest User" userId="S::urn:spo:anon#843933d426e78bdc0cbd05f0a1d72fa4340c22d7e2dced0e2e7439398f2d7f57::" providerId="AD" clId="Web-{37AF9AAA-694D-150D-B563-3E53EF740B83}" dt="2023-06-16T15:28:14.646" v="98"/>
          <ac:picMkLst>
            <pc:docMk/>
            <pc:sldMk cId="2521156543" sldId="388"/>
            <ac:picMk id="3" creationId="{5687DF93-F125-D364-6B22-6425FCE5DA35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8:31.506" v="101" actId="1076"/>
          <ac:picMkLst>
            <pc:docMk/>
            <pc:sldMk cId="2521156543" sldId="388"/>
            <ac:picMk id="4" creationId="{40A9939C-0B4B-15CF-92F6-79FC8AFDF257}"/>
          </ac:picMkLst>
        </pc:picChg>
      </pc:sldChg>
      <pc:sldChg chg="addSp delSp modSp add ord replId">
        <pc:chgData name="Guest User" userId="S::urn:spo:anon#843933d426e78bdc0cbd05f0a1d72fa4340c22d7e2dced0e2e7439398f2d7f57::" providerId="AD" clId="Web-{37AF9AAA-694D-150D-B563-3E53EF740B83}" dt="2023-06-16T15:29:08.273" v="107" actId="1076"/>
        <pc:sldMkLst>
          <pc:docMk/>
          <pc:sldMk cId="1407148412" sldId="389"/>
        </pc:sldMkLst>
        <pc:picChg chg="add mod">
          <ac:chgData name="Guest User" userId="S::urn:spo:anon#843933d426e78bdc0cbd05f0a1d72fa4340c22d7e2dced0e2e7439398f2d7f57::" providerId="AD" clId="Web-{37AF9AAA-694D-150D-B563-3E53EF740B83}" dt="2023-06-16T15:29:08.273" v="107" actId="1076"/>
          <ac:picMkLst>
            <pc:docMk/>
            <pc:sldMk cId="1407148412" sldId="389"/>
            <ac:picMk id="3" creationId="{CCCF1118-62DD-002C-9D85-39A63DB8EDBE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8:51.881" v="104"/>
          <ac:picMkLst>
            <pc:docMk/>
            <pc:sldMk cId="1407148412" sldId="389"/>
            <ac:picMk id="4" creationId="{40A9939C-0B4B-15CF-92F6-79FC8AFDF257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9:34.320" v="112" actId="1076"/>
        <pc:sldMkLst>
          <pc:docMk/>
          <pc:sldMk cId="3184244826" sldId="390"/>
        </pc:sldMkLst>
        <pc:picChg chg="del">
          <ac:chgData name="Guest User" userId="S::urn:spo:anon#843933d426e78bdc0cbd05f0a1d72fa4340c22d7e2dced0e2e7439398f2d7f57::" providerId="AD" clId="Web-{37AF9AAA-694D-150D-B563-3E53EF740B83}" dt="2023-06-16T15:29:28.367" v="109"/>
          <ac:picMkLst>
            <pc:docMk/>
            <pc:sldMk cId="3184244826" sldId="390"/>
            <ac:picMk id="3" creationId="{CCCF1118-62DD-002C-9D85-39A63DB8EDBE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9:34.320" v="112" actId="1076"/>
          <ac:picMkLst>
            <pc:docMk/>
            <pc:sldMk cId="3184244826" sldId="390"/>
            <ac:picMk id="4" creationId="{0AC16C30-38DD-B35F-25D1-99C1D37BE15E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29:57.618" v="118" actId="1076"/>
        <pc:sldMkLst>
          <pc:docMk/>
          <pc:sldMk cId="3891137155" sldId="391"/>
        </pc:sldMkLst>
        <pc:picChg chg="add mod">
          <ac:chgData name="Guest User" userId="S::urn:spo:anon#843933d426e78bdc0cbd05f0a1d72fa4340c22d7e2dced0e2e7439398f2d7f57::" providerId="AD" clId="Web-{37AF9AAA-694D-150D-B563-3E53EF740B83}" dt="2023-06-16T15:29:55.602" v="117" actId="1076"/>
          <ac:picMkLst>
            <pc:docMk/>
            <pc:sldMk cId="3891137155" sldId="391"/>
            <ac:picMk id="3" creationId="{B4C05FF6-7812-255F-758B-BED88469DC22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29:51.321" v="114"/>
          <ac:picMkLst>
            <pc:docMk/>
            <pc:sldMk cId="3891137155" sldId="391"/>
            <ac:picMk id="4" creationId="{0AC16C30-38DD-B35F-25D1-99C1D37BE15E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29:57.618" v="118" actId="1076"/>
          <ac:picMkLst>
            <pc:docMk/>
            <pc:sldMk cId="3891137155" sldId="391"/>
            <ac:picMk id="7" creationId="{B8DB6EED-B06B-C3B9-EA2D-FE0B9945C767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0:31.057" v="125" actId="1076"/>
        <pc:sldMkLst>
          <pc:docMk/>
          <pc:sldMk cId="2166129077" sldId="392"/>
        </pc:sldMkLst>
        <pc:picChg chg="del">
          <ac:chgData name="Guest User" userId="S::urn:spo:anon#843933d426e78bdc0cbd05f0a1d72fa4340c22d7e2dced0e2e7439398f2d7f57::" providerId="AD" clId="Web-{37AF9AAA-694D-150D-B563-3E53EF740B83}" dt="2023-06-16T15:30:11.947" v="120"/>
          <ac:picMkLst>
            <pc:docMk/>
            <pc:sldMk cId="2166129077" sldId="392"/>
            <ac:picMk id="3" creationId="{B4C05FF6-7812-255F-758B-BED88469DC22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0:30.994" v="124" actId="1076"/>
          <ac:picMkLst>
            <pc:docMk/>
            <pc:sldMk cId="2166129077" sldId="392"/>
            <ac:picMk id="4" creationId="{0BFF30D9-AB44-BDFC-B142-44109E475412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0:12.775" v="121"/>
          <ac:picMkLst>
            <pc:docMk/>
            <pc:sldMk cId="2166129077" sldId="392"/>
            <ac:picMk id="7" creationId="{B8DB6EED-B06B-C3B9-EA2D-FE0B9945C767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0:31.057" v="125" actId="1076"/>
          <ac:picMkLst>
            <pc:docMk/>
            <pc:sldMk cId="2166129077" sldId="392"/>
            <ac:picMk id="9" creationId="{3BFC5B2E-FF2B-0FCC-9747-F4B4CF0F7506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1:08.261" v="132" actId="1076"/>
        <pc:sldMkLst>
          <pc:docMk/>
          <pc:sldMk cId="2201073443" sldId="393"/>
        </pc:sldMkLst>
        <pc:picChg chg="add mod">
          <ac:chgData name="Guest User" userId="S::urn:spo:anon#843933d426e78bdc0cbd05f0a1d72fa4340c22d7e2dced0e2e7439398f2d7f57::" providerId="AD" clId="Web-{37AF9AAA-694D-150D-B563-3E53EF740B83}" dt="2023-06-16T15:31:06.621" v="131" actId="1076"/>
          <ac:picMkLst>
            <pc:docMk/>
            <pc:sldMk cId="2201073443" sldId="393"/>
            <ac:picMk id="3" creationId="{C2FAC23D-C823-5980-14AA-E1675F9EDD45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0:52.401" v="127"/>
          <ac:picMkLst>
            <pc:docMk/>
            <pc:sldMk cId="2201073443" sldId="393"/>
            <ac:picMk id="4" creationId="{0BFF30D9-AB44-BDFC-B142-44109E475412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1:08.261" v="132" actId="1076"/>
          <ac:picMkLst>
            <pc:docMk/>
            <pc:sldMk cId="2201073443" sldId="393"/>
            <ac:picMk id="7" creationId="{0C5DFEFC-4EB5-98FB-BFE7-0533D54B4C7F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0:53.855" v="128"/>
          <ac:picMkLst>
            <pc:docMk/>
            <pc:sldMk cId="2201073443" sldId="393"/>
            <ac:picMk id="9" creationId="{3BFC5B2E-FF2B-0FCC-9747-F4B4CF0F7506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1:52.060" v="139" actId="1076"/>
        <pc:sldMkLst>
          <pc:docMk/>
          <pc:sldMk cId="305250373" sldId="394"/>
        </pc:sldMkLst>
        <pc:picChg chg="del">
          <ac:chgData name="Guest User" userId="S::urn:spo:anon#843933d426e78bdc0cbd05f0a1d72fa4340c22d7e2dced0e2e7439398f2d7f57::" providerId="AD" clId="Web-{37AF9AAA-694D-150D-B563-3E53EF740B83}" dt="2023-06-16T15:31:19.652" v="134"/>
          <ac:picMkLst>
            <pc:docMk/>
            <pc:sldMk cId="305250373" sldId="394"/>
            <ac:picMk id="3" creationId="{C2FAC23D-C823-5980-14AA-E1675F9EDD45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1:50.825" v="138" actId="1076"/>
          <ac:picMkLst>
            <pc:docMk/>
            <pc:sldMk cId="305250373" sldId="394"/>
            <ac:picMk id="4" creationId="{4976596C-554E-F89D-E8DE-05273779E468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1:21.043" v="135"/>
          <ac:picMkLst>
            <pc:docMk/>
            <pc:sldMk cId="305250373" sldId="394"/>
            <ac:picMk id="7" creationId="{0C5DFEFC-4EB5-98FB-BFE7-0533D54B4C7F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1:52.060" v="139" actId="1076"/>
          <ac:picMkLst>
            <pc:docMk/>
            <pc:sldMk cId="305250373" sldId="394"/>
            <ac:picMk id="9" creationId="{7497BC32-DCC6-1D39-253B-81334F2F4390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2:31.624" v="150" actId="1076"/>
        <pc:sldMkLst>
          <pc:docMk/>
          <pc:sldMk cId="1356119375" sldId="395"/>
        </pc:sldMkLst>
        <pc:spChg chg="add mod">
          <ac:chgData name="Guest User" userId="S::urn:spo:anon#843933d426e78bdc0cbd05f0a1d72fa4340c22d7e2dced0e2e7439398f2d7f57::" providerId="AD" clId="Web-{37AF9AAA-694D-150D-B563-3E53EF740B83}" dt="2023-06-16T15:32:27.592" v="148" actId="1076"/>
          <ac:spMkLst>
            <pc:docMk/>
            <pc:sldMk cId="1356119375" sldId="395"/>
            <ac:spMk id="11" creationId="{05A339B2-F099-2A42-978F-3AB6DBC8225D}"/>
          </ac:spMkLst>
        </pc:spChg>
        <pc:picChg chg="add mod">
          <ac:chgData name="Guest User" userId="S::urn:spo:anon#843933d426e78bdc0cbd05f0a1d72fa4340c22d7e2dced0e2e7439398f2d7f57::" providerId="AD" clId="Web-{37AF9AAA-694D-150D-B563-3E53EF740B83}" dt="2023-06-16T15:32:23.858" v="147" actId="1076"/>
          <ac:picMkLst>
            <pc:docMk/>
            <pc:sldMk cId="1356119375" sldId="395"/>
            <ac:picMk id="3" creationId="{1B83030A-9EAF-C861-EFDD-5B3E768F99B5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2:17.967" v="141"/>
          <ac:picMkLst>
            <pc:docMk/>
            <pc:sldMk cId="1356119375" sldId="395"/>
            <ac:picMk id="4" creationId="{4976596C-554E-F89D-E8DE-05273779E468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2:31.624" v="150" actId="1076"/>
          <ac:picMkLst>
            <pc:docMk/>
            <pc:sldMk cId="1356119375" sldId="395"/>
            <ac:picMk id="7" creationId="{517E5B5C-2E57-451F-74B2-BF4C89D5098D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2:18.701" v="142"/>
          <ac:picMkLst>
            <pc:docMk/>
            <pc:sldMk cId="1356119375" sldId="395"/>
            <ac:picMk id="9" creationId="{7497BC32-DCC6-1D39-253B-81334F2F4390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3:22.344" v="162" actId="1076"/>
        <pc:sldMkLst>
          <pc:docMk/>
          <pc:sldMk cId="2390710757" sldId="396"/>
        </pc:sldMkLst>
        <pc:spChg chg="del">
          <ac:chgData name="Guest User" userId="S::urn:spo:anon#843933d426e78bdc0cbd05f0a1d72fa4340c22d7e2dced0e2e7439398f2d7f57::" providerId="AD" clId="Web-{37AF9AAA-694D-150D-B563-3E53EF740B83}" dt="2023-06-16T15:33:07.266" v="154"/>
          <ac:spMkLst>
            <pc:docMk/>
            <pc:sldMk cId="2390710757" sldId="396"/>
            <ac:spMk id="11" creationId="{05A339B2-F099-2A42-978F-3AB6DBC8225D}"/>
          </ac:spMkLst>
        </pc:spChg>
        <pc:picChg chg="del">
          <ac:chgData name="Guest User" userId="S::urn:spo:anon#843933d426e78bdc0cbd05f0a1d72fa4340c22d7e2dced0e2e7439398f2d7f57::" providerId="AD" clId="Web-{37AF9AAA-694D-150D-B563-3E53EF740B83}" dt="2023-06-16T15:33:04.672" v="152"/>
          <ac:picMkLst>
            <pc:docMk/>
            <pc:sldMk cId="2390710757" sldId="396"/>
            <ac:picMk id="3" creationId="{1B83030A-9EAF-C861-EFDD-5B3E768F99B5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3:22.329" v="161" actId="1076"/>
          <ac:picMkLst>
            <pc:docMk/>
            <pc:sldMk cId="2390710757" sldId="396"/>
            <ac:picMk id="4" creationId="{F223BF9E-28B9-0394-4088-B4118B70A01E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3:05.578" v="153"/>
          <ac:picMkLst>
            <pc:docMk/>
            <pc:sldMk cId="2390710757" sldId="396"/>
            <ac:picMk id="7" creationId="{517E5B5C-2E57-451F-74B2-BF4C89D5098D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3:22.344" v="162" actId="1076"/>
          <ac:picMkLst>
            <pc:docMk/>
            <pc:sldMk cId="2390710757" sldId="396"/>
            <ac:picMk id="9" creationId="{1F9F6079-A185-D1BE-9FA1-BFBFE43EA962}"/>
          </ac:picMkLst>
        </pc:picChg>
      </pc:sldChg>
      <pc:sldChg chg="addSp delSp add replId">
        <pc:chgData name="Guest User" userId="S::urn:spo:anon#843933d426e78bdc0cbd05f0a1d72fa4340c22d7e2dced0e2e7439398f2d7f57::" providerId="AD" clId="Web-{37AF9AAA-694D-150D-B563-3E53EF740B83}" dt="2023-06-16T15:33:42.704" v="166"/>
        <pc:sldMkLst>
          <pc:docMk/>
          <pc:sldMk cId="2992602603" sldId="397"/>
        </pc:sldMkLst>
        <pc:picChg chg="add">
          <ac:chgData name="Guest User" userId="S::urn:spo:anon#843933d426e78bdc0cbd05f0a1d72fa4340c22d7e2dced0e2e7439398f2d7f57::" providerId="AD" clId="Web-{37AF9AAA-694D-150D-B563-3E53EF740B83}" dt="2023-06-16T15:33:42.704" v="166"/>
          <ac:picMkLst>
            <pc:docMk/>
            <pc:sldMk cId="2992602603" sldId="397"/>
            <ac:picMk id="3" creationId="{E4634AD8-5A35-C4E3-600A-1AEFFEE65C31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3:29.813" v="164"/>
          <ac:picMkLst>
            <pc:docMk/>
            <pc:sldMk cId="2992602603" sldId="397"/>
            <ac:picMk id="4" creationId="{F223BF9E-28B9-0394-4088-B4118B70A01E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3:30.642" v="165"/>
          <ac:picMkLst>
            <pc:docMk/>
            <pc:sldMk cId="2992602603" sldId="397"/>
            <ac:picMk id="9" creationId="{1F9F6079-A185-D1BE-9FA1-BFBFE43EA962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4:09.987" v="174" actId="1076"/>
        <pc:sldMkLst>
          <pc:docMk/>
          <pc:sldMk cId="2040474033" sldId="398"/>
        </pc:sldMkLst>
        <pc:spChg chg="add mod">
          <ac:chgData name="Guest User" userId="S::urn:spo:anon#843933d426e78bdc0cbd05f0a1d72fa4340c22d7e2dced0e2e7439398f2d7f57::" providerId="AD" clId="Web-{37AF9AAA-694D-150D-B563-3E53EF740B83}" dt="2023-06-16T15:34:04.315" v="172" actId="1076"/>
          <ac:spMkLst>
            <pc:docMk/>
            <pc:sldMk cId="2040474033" sldId="398"/>
            <ac:spMk id="7" creationId="{47DC4501-4D6E-35CF-CA1E-7F94785FC6CC}"/>
          </ac:spMkLst>
        </pc:spChg>
        <pc:picChg chg="del">
          <ac:chgData name="Guest User" userId="S::urn:spo:anon#843933d426e78bdc0cbd05f0a1d72fa4340c22d7e2dced0e2e7439398f2d7f57::" providerId="AD" clId="Web-{37AF9AAA-694D-150D-B563-3E53EF740B83}" dt="2023-06-16T15:33:51.361" v="168"/>
          <ac:picMkLst>
            <pc:docMk/>
            <pc:sldMk cId="2040474033" sldId="398"/>
            <ac:picMk id="3" creationId="{E4634AD8-5A35-C4E3-600A-1AEFFEE65C31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4:09.987" v="174" actId="1076"/>
          <ac:picMkLst>
            <pc:docMk/>
            <pc:sldMk cId="2040474033" sldId="398"/>
            <ac:picMk id="4" creationId="{9F324771-D970-CD0E-E71D-DBF105F6681D}"/>
          </ac:picMkLst>
        </pc:picChg>
      </pc:sldChg>
      <pc:sldChg chg="addSp delSp add replId">
        <pc:chgData name="Guest User" userId="S::urn:spo:anon#843933d426e78bdc0cbd05f0a1d72fa4340c22d7e2dced0e2e7439398f2d7f57::" providerId="AD" clId="Web-{37AF9AAA-694D-150D-B563-3E53EF740B83}" dt="2023-06-16T15:35:04.629" v="185"/>
        <pc:sldMkLst>
          <pc:docMk/>
          <pc:sldMk cId="68240434" sldId="399"/>
        </pc:sldMkLst>
        <pc:spChg chg="add del">
          <ac:chgData name="Guest User" userId="S::urn:spo:anon#843933d426e78bdc0cbd05f0a1d72fa4340c22d7e2dced0e2e7439398f2d7f57::" providerId="AD" clId="Web-{37AF9AAA-694D-150D-B563-3E53EF740B83}" dt="2023-06-16T15:35:04.629" v="185"/>
          <ac:spMkLst>
            <pc:docMk/>
            <pc:sldMk cId="68240434" sldId="399"/>
            <ac:spMk id="7" creationId="{47DC4501-4D6E-35CF-CA1E-7F94785FC6CC}"/>
          </ac:spMkLst>
        </pc:spChg>
        <pc:picChg chg="add">
          <ac:chgData name="Guest User" userId="S::urn:spo:anon#843933d426e78bdc0cbd05f0a1d72fa4340c22d7e2dced0e2e7439398f2d7f57::" providerId="AD" clId="Web-{37AF9AAA-694D-150D-B563-3E53EF740B83}" dt="2023-06-16T15:34:37.535" v="177"/>
          <ac:picMkLst>
            <pc:docMk/>
            <pc:sldMk cId="68240434" sldId="399"/>
            <ac:picMk id="3" creationId="{5ADDAA53-F40E-C929-D84C-E2C7DF0EA74F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4:24.643" v="176"/>
          <ac:picMkLst>
            <pc:docMk/>
            <pc:sldMk cId="68240434" sldId="399"/>
            <ac:picMk id="4" creationId="{9F324771-D970-CD0E-E71D-DBF105F6681D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5:30.255" v="192" actId="1076"/>
        <pc:sldMkLst>
          <pc:docMk/>
          <pc:sldMk cId="309320226" sldId="400"/>
        </pc:sldMkLst>
        <pc:spChg chg="del">
          <ac:chgData name="Guest User" userId="S::urn:spo:anon#843933d426e78bdc0cbd05f0a1d72fa4340c22d7e2dced0e2e7439398f2d7f57::" providerId="AD" clId="Web-{37AF9AAA-694D-150D-B563-3E53EF740B83}" dt="2023-06-16T15:35:01.879" v="184"/>
          <ac:spMkLst>
            <pc:docMk/>
            <pc:sldMk cId="309320226" sldId="400"/>
            <ac:spMk id="7" creationId="{47DC4501-4D6E-35CF-CA1E-7F94785FC6CC}"/>
          </ac:spMkLst>
        </pc:spChg>
        <pc:spChg chg="add mod">
          <ac:chgData name="Guest User" userId="S::urn:spo:anon#843933d426e78bdc0cbd05f0a1d72fa4340c22d7e2dced0e2e7439398f2d7f57::" providerId="AD" clId="Web-{37AF9AAA-694D-150D-B563-3E53EF740B83}" dt="2023-06-16T15:35:23.708" v="189" actId="1076"/>
          <ac:spMkLst>
            <pc:docMk/>
            <pc:sldMk cId="309320226" sldId="400"/>
            <ac:spMk id="11" creationId="{C6F9ADF5-D0FA-AA61-A00B-51571454E48F}"/>
          </ac:spMkLst>
        </pc:spChg>
        <pc:picChg chg="del">
          <ac:chgData name="Guest User" userId="S::urn:spo:anon#843933d426e78bdc0cbd05f0a1d72fa4340c22d7e2dced0e2e7439398f2d7f57::" providerId="AD" clId="Web-{37AF9AAA-694D-150D-B563-3E53EF740B83}" dt="2023-06-16T15:34:59.645" v="183"/>
          <ac:picMkLst>
            <pc:docMk/>
            <pc:sldMk cId="309320226" sldId="400"/>
            <ac:picMk id="3" creationId="{5ADDAA53-F40E-C929-D84C-E2C7DF0EA74F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5:30.255" v="192" actId="1076"/>
          <ac:picMkLst>
            <pc:docMk/>
            <pc:sldMk cId="309320226" sldId="400"/>
            <ac:picMk id="4" creationId="{71FD7B31-12E1-4903-FBE2-F73B773F5039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5:27.818" v="191" actId="14100"/>
          <ac:picMkLst>
            <pc:docMk/>
            <pc:sldMk cId="309320226" sldId="400"/>
            <ac:picMk id="9" creationId="{40F56A17-8FC6-B4AF-7F5D-55FE1EF8955A}"/>
          </ac:picMkLst>
        </pc:picChg>
      </pc:sldChg>
      <pc:sldChg chg="new del">
        <pc:chgData name="Guest User" userId="S::urn:spo:anon#843933d426e78bdc0cbd05f0a1d72fa4340c22d7e2dced0e2e7439398f2d7f57::" providerId="AD" clId="Web-{37AF9AAA-694D-150D-B563-3E53EF740B83}" dt="2023-06-16T15:34:47.801" v="180"/>
        <pc:sldMkLst>
          <pc:docMk/>
          <pc:sldMk cId="3391542694" sldId="400"/>
        </pc:sldMkLst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6:06.616" v="204" actId="1076"/>
        <pc:sldMkLst>
          <pc:docMk/>
          <pc:sldMk cId="2349510762" sldId="401"/>
        </pc:sldMkLst>
        <pc:spChg chg="del">
          <ac:chgData name="Guest User" userId="S::urn:spo:anon#843933d426e78bdc0cbd05f0a1d72fa4340c22d7e2dced0e2e7439398f2d7f57::" providerId="AD" clId="Web-{37AF9AAA-694D-150D-B563-3E53EF740B83}" dt="2023-06-16T15:35:37.443" v="194"/>
          <ac:spMkLst>
            <pc:docMk/>
            <pc:sldMk cId="2349510762" sldId="401"/>
            <ac:spMk id="11" creationId="{C6F9ADF5-D0FA-AA61-A00B-51571454E48F}"/>
          </ac:spMkLst>
        </pc:spChg>
        <pc:picChg chg="add mod">
          <ac:chgData name="Guest User" userId="S::urn:spo:anon#843933d426e78bdc0cbd05f0a1d72fa4340c22d7e2dced0e2e7439398f2d7f57::" providerId="AD" clId="Web-{37AF9AAA-694D-150D-B563-3E53EF740B83}" dt="2023-06-16T15:36:06.616" v="203" actId="1076"/>
          <ac:picMkLst>
            <pc:docMk/>
            <pc:sldMk cId="2349510762" sldId="401"/>
            <ac:picMk id="3" creationId="{CAA65295-EE9A-AC88-A057-EAC52E82347C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5:37.443" v="196"/>
          <ac:picMkLst>
            <pc:docMk/>
            <pc:sldMk cId="2349510762" sldId="401"/>
            <ac:picMk id="4" creationId="{71FD7B31-12E1-4903-FBE2-F73B773F5039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6:06.616" v="204" actId="1076"/>
          <ac:picMkLst>
            <pc:docMk/>
            <pc:sldMk cId="2349510762" sldId="401"/>
            <ac:picMk id="7" creationId="{E50901B8-9DBC-3746-D893-8160BCFAA90B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5:37.443" v="195"/>
          <ac:picMkLst>
            <pc:docMk/>
            <pc:sldMk cId="2349510762" sldId="401"/>
            <ac:picMk id="9" creationId="{40F56A17-8FC6-B4AF-7F5D-55FE1EF8955A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6:37.539" v="212" actId="1076"/>
        <pc:sldMkLst>
          <pc:docMk/>
          <pc:sldMk cId="970629193" sldId="402"/>
        </pc:sldMkLst>
        <pc:picChg chg="del">
          <ac:chgData name="Guest User" userId="S::urn:spo:anon#843933d426e78bdc0cbd05f0a1d72fa4340c22d7e2dced0e2e7439398f2d7f57::" providerId="AD" clId="Web-{37AF9AAA-694D-150D-B563-3E53EF740B83}" dt="2023-06-16T15:36:15.476" v="206"/>
          <ac:picMkLst>
            <pc:docMk/>
            <pc:sldMk cId="970629193" sldId="402"/>
            <ac:picMk id="3" creationId="{CAA65295-EE9A-AC88-A057-EAC52E82347C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6:37.539" v="212" actId="1076"/>
          <ac:picMkLst>
            <pc:docMk/>
            <pc:sldMk cId="970629193" sldId="402"/>
            <ac:picMk id="4" creationId="{CE7770F0-FC44-C442-BDF2-019E87B1694A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6:16.069" v="207"/>
          <ac:picMkLst>
            <pc:docMk/>
            <pc:sldMk cId="970629193" sldId="402"/>
            <ac:picMk id="7" creationId="{E50901B8-9DBC-3746-D893-8160BCFAA90B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6:35.054" v="211" actId="14100"/>
          <ac:picMkLst>
            <pc:docMk/>
            <pc:sldMk cId="970629193" sldId="402"/>
            <ac:picMk id="9" creationId="{B574C7CB-F3B3-A220-3ABE-254EBADEB7C2}"/>
          </ac:picMkLst>
        </pc:picChg>
      </pc:sldChg>
      <pc:sldChg chg="addSp delSp modSp add replId">
        <pc:chgData name="Guest User" userId="S::urn:spo:anon#843933d426e78bdc0cbd05f0a1d72fa4340c22d7e2dced0e2e7439398f2d7f57::" providerId="AD" clId="Web-{37AF9AAA-694D-150D-B563-3E53EF740B83}" dt="2023-06-16T15:37:07.915" v="220" actId="1076"/>
        <pc:sldMkLst>
          <pc:docMk/>
          <pc:sldMk cId="4056076798" sldId="403"/>
        </pc:sldMkLst>
        <pc:picChg chg="add mod">
          <ac:chgData name="Guest User" userId="S::urn:spo:anon#843933d426e78bdc0cbd05f0a1d72fa4340c22d7e2dced0e2e7439398f2d7f57::" providerId="AD" clId="Web-{37AF9AAA-694D-150D-B563-3E53EF740B83}" dt="2023-06-16T15:37:07.915" v="220" actId="1076"/>
          <ac:picMkLst>
            <pc:docMk/>
            <pc:sldMk cId="4056076798" sldId="403"/>
            <ac:picMk id="3" creationId="{0378AB30-CB6A-F89B-F73B-D9EE5E86B51B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6:44.399" v="214"/>
          <ac:picMkLst>
            <pc:docMk/>
            <pc:sldMk cId="4056076798" sldId="403"/>
            <ac:picMk id="4" creationId="{CE7770F0-FC44-C442-BDF2-019E87B1694A}"/>
          </ac:picMkLst>
        </pc:picChg>
        <pc:picChg chg="add mod">
          <ac:chgData name="Guest User" userId="S::urn:spo:anon#843933d426e78bdc0cbd05f0a1d72fa4340c22d7e2dced0e2e7439398f2d7f57::" providerId="AD" clId="Web-{37AF9AAA-694D-150D-B563-3E53EF740B83}" dt="2023-06-16T15:37:03.259" v="219" actId="14100"/>
          <ac:picMkLst>
            <pc:docMk/>
            <pc:sldMk cId="4056076798" sldId="403"/>
            <ac:picMk id="7" creationId="{8199ACCD-69C2-174A-E595-A80F46D8F8B8}"/>
          </ac:picMkLst>
        </pc:picChg>
        <pc:picChg chg="del">
          <ac:chgData name="Guest User" userId="S::urn:spo:anon#843933d426e78bdc0cbd05f0a1d72fa4340c22d7e2dced0e2e7439398f2d7f57::" providerId="AD" clId="Web-{37AF9AAA-694D-150D-B563-3E53EF740B83}" dt="2023-06-16T15:36:45.039" v="215"/>
          <ac:picMkLst>
            <pc:docMk/>
            <pc:sldMk cId="4056076798" sldId="403"/>
            <ac:picMk id="9" creationId="{B574C7CB-F3B3-A220-3ABE-254EBADEB7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3a1b2555f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f3a1b2555f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55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14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430ed47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430ed47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198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7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78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30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04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7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f3a1b2555f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f3a1b2555f_0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8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30108" y="884700"/>
            <a:ext cx="6083747" cy="3116467"/>
            <a:chOff x="983725" y="615450"/>
            <a:chExt cx="5420785" cy="3648404"/>
          </a:xfrm>
        </p:grpSpPr>
        <p:sp>
          <p:nvSpPr>
            <p:cNvPr id="10" name="Google Shape;10;p2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795771" y="1488625"/>
            <a:ext cx="5552400" cy="16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795775" y="3172800"/>
            <a:ext cx="5611500" cy="45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-164025" y="4257498"/>
            <a:ext cx="9904480" cy="1037817"/>
            <a:chOff x="238125" y="2546675"/>
            <a:chExt cx="7125525" cy="578300"/>
          </a:xfrm>
        </p:grpSpPr>
        <p:sp>
          <p:nvSpPr>
            <p:cNvPr id="17" name="Google Shape;17;p2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076425" y="3504000"/>
            <a:ext cx="49911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sz="2000"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1"/>
          </p:nvPr>
        </p:nvSpPr>
        <p:spPr>
          <a:xfrm>
            <a:off x="2076425" y="1477175"/>
            <a:ext cx="4991100" cy="15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>
            <a:spLocks noGrp="1"/>
          </p:cNvSpPr>
          <p:nvPr>
            <p:ph type="title"/>
          </p:nvPr>
        </p:nvSpPr>
        <p:spPr>
          <a:xfrm>
            <a:off x="880200" y="540000"/>
            <a:ext cx="73836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1"/>
          </p:nvPr>
        </p:nvSpPr>
        <p:spPr>
          <a:xfrm>
            <a:off x="727113" y="3125263"/>
            <a:ext cx="23292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2"/>
          </p:nvPr>
        </p:nvSpPr>
        <p:spPr>
          <a:xfrm>
            <a:off x="3407850" y="3125263"/>
            <a:ext cx="2328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3"/>
          </p:nvPr>
        </p:nvSpPr>
        <p:spPr>
          <a:xfrm>
            <a:off x="726813" y="2751163"/>
            <a:ext cx="23298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4"/>
          </p:nvPr>
        </p:nvSpPr>
        <p:spPr>
          <a:xfrm>
            <a:off x="3407400" y="2751163"/>
            <a:ext cx="23292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5"/>
          </p:nvPr>
        </p:nvSpPr>
        <p:spPr>
          <a:xfrm>
            <a:off x="6101763" y="3125263"/>
            <a:ext cx="2328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6"/>
          </p:nvPr>
        </p:nvSpPr>
        <p:spPr>
          <a:xfrm>
            <a:off x="6101313" y="2751163"/>
            <a:ext cx="23292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880200" y="540000"/>
            <a:ext cx="73836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2"/>
          </p:nvPr>
        </p:nvSpPr>
        <p:spPr>
          <a:xfrm>
            <a:off x="829125" y="3426143"/>
            <a:ext cx="235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1"/>
          </p:nvPr>
        </p:nvSpPr>
        <p:spPr>
          <a:xfrm>
            <a:off x="829125" y="3831825"/>
            <a:ext cx="23589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3"/>
          </p:nvPr>
        </p:nvSpPr>
        <p:spPr>
          <a:xfrm>
            <a:off x="3392550" y="3426143"/>
            <a:ext cx="235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4"/>
          </p:nvPr>
        </p:nvSpPr>
        <p:spPr>
          <a:xfrm>
            <a:off x="3392550" y="3831825"/>
            <a:ext cx="23589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5"/>
          </p:nvPr>
        </p:nvSpPr>
        <p:spPr>
          <a:xfrm>
            <a:off x="5955975" y="3426143"/>
            <a:ext cx="235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6"/>
          </p:nvPr>
        </p:nvSpPr>
        <p:spPr>
          <a:xfrm>
            <a:off x="5955975" y="3831825"/>
            <a:ext cx="23589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>
            <a:spLocks noGrp="1"/>
          </p:cNvSpPr>
          <p:nvPr>
            <p:ph type="subTitle" idx="1"/>
          </p:nvPr>
        </p:nvSpPr>
        <p:spPr>
          <a:xfrm>
            <a:off x="1210575" y="3934651"/>
            <a:ext cx="29241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subTitle" idx="2"/>
          </p:nvPr>
        </p:nvSpPr>
        <p:spPr>
          <a:xfrm>
            <a:off x="5020624" y="3934651"/>
            <a:ext cx="29241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1210025" y="3600896"/>
            <a:ext cx="2925300" cy="2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title" idx="3"/>
          </p:nvPr>
        </p:nvSpPr>
        <p:spPr>
          <a:xfrm>
            <a:off x="5019975" y="3600896"/>
            <a:ext cx="2925300" cy="2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4"/>
          </p:nvPr>
        </p:nvSpPr>
        <p:spPr>
          <a:xfrm>
            <a:off x="1209975" y="2372925"/>
            <a:ext cx="29253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5"/>
          </p:nvPr>
        </p:nvSpPr>
        <p:spPr>
          <a:xfrm>
            <a:off x="5020625" y="2372925"/>
            <a:ext cx="29241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title" idx="6"/>
          </p:nvPr>
        </p:nvSpPr>
        <p:spPr>
          <a:xfrm>
            <a:off x="1209975" y="2041850"/>
            <a:ext cx="2925300" cy="2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title" idx="7"/>
          </p:nvPr>
        </p:nvSpPr>
        <p:spPr>
          <a:xfrm>
            <a:off x="5019975" y="2041850"/>
            <a:ext cx="2925300" cy="2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title" idx="8"/>
          </p:nvPr>
        </p:nvSpPr>
        <p:spPr>
          <a:xfrm>
            <a:off x="880200" y="540000"/>
            <a:ext cx="73836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subTitle" idx="1"/>
          </p:nvPr>
        </p:nvSpPr>
        <p:spPr>
          <a:xfrm>
            <a:off x="879415" y="21451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ubTitle" idx="2"/>
          </p:nvPr>
        </p:nvSpPr>
        <p:spPr>
          <a:xfrm>
            <a:off x="3566431" y="21451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title"/>
          </p:nvPr>
        </p:nvSpPr>
        <p:spPr>
          <a:xfrm>
            <a:off x="879415" y="17710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idx="3"/>
          </p:nvPr>
        </p:nvSpPr>
        <p:spPr>
          <a:xfrm>
            <a:off x="3566431" y="17710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6239019" y="21451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5"/>
          </p:nvPr>
        </p:nvSpPr>
        <p:spPr>
          <a:xfrm>
            <a:off x="6239019" y="17710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879415" y="36418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3"/>
          <p:cNvSpPr txBox="1">
            <a:spLocks noGrp="1"/>
          </p:cNvSpPr>
          <p:nvPr>
            <p:ph type="subTitle" idx="7"/>
          </p:nvPr>
        </p:nvSpPr>
        <p:spPr>
          <a:xfrm>
            <a:off x="3566431" y="36418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title" idx="8"/>
          </p:nvPr>
        </p:nvSpPr>
        <p:spPr>
          <a:xfrm>
            <a:off x="879415" y="32677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title" idx="9"/>
          </p:nvPr>
        </p:nvSpPr>
        <p:spPr>
          <a:xfrm>
            <a:off x="3566431" y="32677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subTitle" idx="13"/>
          </p:nvPr>
        </p:nvSpPr>
        <p:spPr>
          <a:xfrm>
            <a:off x="6239019" y="3641838"/>
            <a:ext cx="2011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title" idx="14"/>
          </p:nvPr>
        </p:nvSpPr>
        <p:spPr>
          <a:xfrm>
            <a:off x="6239019" y="3267738"/>
            <a:ext cx="20112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title" idx="15"/>
          </p:nvPr>
        </p:nvSpPr>
        <p:spPr>
          <a:xfrm>
            <a:off x="880200" y="540000"/>
            <a:ext cx="73836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title"/>
          </p:nvPr>
        </p:nvSpPr>
        <p:spPr>
          <a:xfrm>
            <a:off x="2382800" y="1715900"/>
            <a:ext cx="4378500" cy="7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ubTitle" idx="1"/>
          </p:nvPr>
        </p:nvSpPr>
        <p:spPr>
          <a:xfrm>
            <a:off x="2382800" y="2423500"/>
            <a:ext cx="43785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>
            <a:spLocks noGrp="1"/>
          </p:cNvSpPr>
          <p:nvPr>
            <p:ph type="subTitle" idx="1"/>
          </p:nvPr>
        </p:nvSpPr>
        <p:spPr>
          <a:xfrm>
            <a:off x="1685229" y="2386875"/>
            <a:ext cx="26451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1685225" y="1609588"/>
            <a:ext cx="26451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subTitle" idx="1"/>
          </p:nvPr>
        </p:nvSpPr>
        <p:spPr>
          <a:xfrm>
            <a:off x="5126775" y="2430925"/>
            <a:ext cx="24840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5584725" y="1655675"/>
            <a:ext cx="15678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>
            <a:spLocks noGrp="1"/>
          </p:cNvSpPr>
          <p:nvPr>
            <p:ph type="subTitle" idx="1"/>
          </p:nvPr>
        </p:nvSpPr>
        <p:spPr>
          <a:xfrm>
            <a:off x="1532875" y="2432738"/>
            <a:ext cx="24840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7"/>
          <p:cNvSpPr txBox="1">
            <a:spLocks noGrp="1"/>
          </p:cNvSpPr>
          <p:nvPr>
            <p:ph type="title"/>
          </p:nvPr>
        </p:nvSpPr>
        <p:spPr>
          <a:xfrm>
            <a:off x="1990825" y="1653862"/>
            <a:ext cx="1567800" cy="7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rground">
  <p:cSld name="CUSTOM_8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1"/>
          <p:cNvGrpSpPr/>
          <p:nvPr/>
        </p:nvGrpSpPr>
        <p:grpSpPr>
          <a:xfrm>
            <a:off x="-164023" y="4415103"/>
            <a:ext cx="9904480" cy="803837"/>
            <a:chOff x="238125" y="2546675"/>
            <a:chExt cx="7125525" cy="578300"/>
          </a:xfrm>
        </p:grpSpPr>
        <p:sp>
          <p:nvSpPr>
            <p:cNvPr id="412" name="Google Shape;412;p31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>
            <a:off x="572132" y="1103427"/>
            <a:ext cx="2047860" cy="4331337"/>
            <a:chOff x="572137" y="1103436"/>
            <a:chExt cx="2047860" cy="4331337"/>
          </a:xfrm>
        </p:grpSpPr>
        <p:sp>
          <p:nvSpPr>
            <p:cNvPr id="426" name="Google Shape;426;p31"/>
            <p:cNvSpPr/>
            <p:nvPr/>
          </p:nvSpPr>
          <p:spPr>
            <a:xfrm flipH="1">
              <a:off x="572137" y="5176276"/>
              <a:ext cx="46714" cy="29094"/>
            </a:xfrm>
            <a:custGeom>
              <a:avLst/>
              <a:gdLst/>
              <a:ahLst/>
              <a:cxnLst/>
              <a:rect l="l" t="t" r="r" b="b"/>
              <a:pathLst>
                <a:path w="1368" h="852" extrusionOk="0">
                  <a:moveTo>
                    <a:pt x="1216" y="1"/>
                  </a:moveTo>
                  <a:lnTo>
                    <a:pt x="0" y="1"/>
                  </a:lnTo>
                  <a:lnTo>
                    <a:pt x="1368" y="852"/>
                  </a:lnTo>
                  <a:lnTo>
                    <a:pt x="1368" y="92"/>
                  </a:lnTo>
                  <a:close/>
                </a:path>
              </a:pathLst>
            </a:custGeom>
            <a:solidFill>
              <a:srgbClr val="AFB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flipH="1">
              <a:off x="819160" y="1103436"/>
              <a:ext cx="1800837" cy="4331337"/>
            </a:xfrm>
            <a:custGeom>
              <a:avLst/>
              <a:gdLst/>
              <a:ahLst/>
              <a:cxnLst/>
              <a:rect l="l" t="t" r="r" b="b"/>
              <a:pathLst>
                <a:path w="52737" h="126842" extrusionOk="0">
                  <a:moveTo>
                    <a:pt x="1186" y="126841"/>
                  </a:moveTo>
                  <a:lnTo>
                    <a:pt x="52737" y="126841"/>
                  </a:lnTo>
                  <a:lnTo>
                    <a:pt x="52737" y="1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 flipH="1">
              <a:off x="880387" y="3766770"/>
              <a:ext cx="1614016" cy="1601586"/>
            </a:xfrm>
            <a:custGeom>
              <a:avLst/>
              <a:gdLst/>
              <a:ahLst/>
              <a:cxnLst/>
              <a:rect l="l" t="t" r="r" b="b"/>
              <a:pathLst>
                <a:path w="47266" h="46902" extrusionOk="0">
                  <a:moveTo>
                    <a:pt x="47265" y="1"/>
                  </a:moveTo>
                  <a:lnTo>
                    <a:pt x="47265" y="46901"/>
                  </a:lnTo>
                  <a:lnTo>
                    <a:pt x="1034" y="46901"/>
                  </a:lnTo>
                  <a:lnTo>
                    <a:pt x="0" y="274"/>
                  </a:lnTo>
                  <a:lnTo>
                    <a:pt x="22766" y="153"/>
                  </a:lnTo>
                  <a:lnTo>
                    <a:pt x="23982" y="1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 flipH="1">
              <a:off x="870006" y="1401338"/>
              <a:ext cx="1254921" cy="2320835"/>
            </a:xfrm>
            <a:custGeom>
              <a:avLst/>
              <a:gdLst/>
              <a:ahLst/>
              <a:cxnLst/>
              <a:rect l="l" t="t" r="r" b="b"/>
              <a:pathLst>
                <a:path w="36750" h="67965" extrusionOk="0">
                  <a:moveTo>
                    <a:pt x="1" y="2401"/>
                  </a:moveTo>
                  <a:lnTo>
                    <a:pt x="1794" y="67965"/>
                  </a:lnTo>
                  <a:lnTo>
                    <a:pt x="36749" y="67965"/>
                  </a:lnTo>
                  <a:lnTo>
                    <a:pt x="36749" y="0"/>
                  </a:lnTo>
                  <a:lnTo>
                    <a:pt x="36749" y="0"/>
                  </a:lnTo>
                  <a:lnTo>
                    <a:pt x="36749" y="2493"/>
                  </a:lnTo>
                  <a:lnTo>
                    <a:pt x="123" y="2493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 flipH="1">
              <a:off x="870006" y="1401338"/>
              <a:ext cx="1254921" cy="2320835"/>
            </a:xfrm>
            <a:custGeom>
              <a:avLst/>
              <a:gdLst/>
              <a:ahLst/>
              <a:cxnLst/>
              <a:rect l="l" t="t" r="r" b="b"/>
              <a:pathLst>
                <a:path w="36750" h="67965" extrusionOk="0">
                  <a:moveTo>
                    <a:pt x="1" y="2401"/>
                  </a:moveTo>
                  <a:lnTo>
                    <a:pt x="1794" y="67965"/>
                  </a:lnTo>
                  <a:lnTo>
                    <a:pt x="36749" y="67965"/>
                  </a:lnTo>
                  <a:lnTo>
                    <a:pt x="36749" y="0"/>
                  </a:lnTo>
                  <a:lnTo>
                    <a:pt x="36749" y="0"/>
                  </a:lnTo>
                  <a:lnTo>
                    <a:pt x="36749" y="2493"/>
                  </a:lnTo>
                  <a:lnTo>
                    <a:pt x="123" y="2493"/>
                  </a:lnTo>
                  <a:close/>
                </a:path>
              </a:pathLst>
            </a:custGeom>
            <a:solidFill>
              <a:srgbClr val="BFC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 flipH="1">
              <a:off x="1675443" y="3771960"/>
              <a:ext cx="41558" cy="1596396"/>
            </a:xfrm>
            <a:custGeom>
              <a:avLst/>
              <a:gdLst/>
              <a:ahLst/>
              <a:cxnLst/>
              <a:rect l="l" t="t" r="r" b="b"/>
              <a:pathLst>
                <a:path w="1217" h="46750" extrusionOk="0">
                  <a:moveTo>
                    <a:pt x="0" y="1"/>
                  </a:moveTo>
                  <a:lnTo>
                    <a:pt x="0" y="46749"/>
                  </a:lnTo>
                  <a:lnTo>
                    <a:pt x="1216" y="46749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 flipH="1">
              <a:off x="1532228" y="4264982"/>
              <a:ext cx="67475" cy="68534"/>
            </a:xfrm>
            <a:custGeom>
              <a:avLst/>
              <a:gdLst/>
              <a:ahLst/>
              <a:cxnLst/>
              <a:rect l="l" t="t" r="r" b="b"/>
              <a:pathLst>
                <a:path w="1976" h="2007" extrusionOk="0">
                  <a:moveTo>
                    <a:pt x="1003" y="1"/>
                  </a:moveTo>
                  <a:cubicBezTo>
                    <a:pt x="456" y="1"/>
                    <a:pt x="0" y="457"/>
                    <a:pt x="0" y="1004"/>
                  </a:cubicBezTo>
                  <a:cubicBezTo>
                    <a:pt x="0" y="1551"/>
                    <a:pt x="456" y="2007"/>
                    <a:pt x="1003" y="2007"/>
                  </a:cubicBezTo>
                  <a:cubicBezTo>
                    <a:pt x="1550" y="2007"/>
                    <a:pt x="1976" y="1551"/>
                    <a:pt x="1976" y="1004"/>
                  </a:cubicBezTo>
                  <a:cubicBezTo>
                    <a:pt x="1976" y="457"/>
                    <a:pt x="1550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 flipH="1">
              <a:off x="575245" y="1103436"/>
              <a:ext cx="243950" cy="4331337"/>
            </a:xfrm>
            <a:custGeom>
              <a:avLst/>
              <a:gdLst/>
              <a:ahLst/>
              <a:cxnLst/>
              <a:rect l="l" t="t" r="r" b="b"/>
              <a:pathLst>
                <a:path w="7144" h="126842" extrusionOk="0">
                  <a:moveTo>
                    <a:pt x="7144" y="4074"/>
                  </a:moveTo>
                  <a:lnTo>
                    <a:pt x="7144" y="126112"/>
                  </a:lnTo>
                  <a:lnTo>
                    <a:pt x="1" y="126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 flipH="1">
              <a:off x="2355285" y="2425763"/>
              <a:ext cx="1093" cy="1093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31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3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 flipH="1">
              <a:off x="2087501" y="2425763"/>
              <a:ext cx="1093" cy="1093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31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flipH="1">
              <a:off x="2222452" y="2425763"/>
              <a:ext cx="1059" cy="1093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 flipH="1">
              <a:off x="1516657" y="2425763"/>
              <a:ext cx="34" cy="1093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 flipH="1">
              <a:off x="1385872" y="3154403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 flipH="1">
              <a:off x="1251980" y="3154403"/>
              <a:ext cx="1059" cy="3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cubicBezTo>
                    <a:pt x="0" y="0"/>
                    <a:pt x="0" y="0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flipH="1">
              <a:off x="2227642" y="2387382"/>
              <a:ext cx="136009" cy="43606"/>
            </a:xfrm>
            <a:custGeom>
              <a:avLst/>
              <a:gdLst/>
              <a:ahLst/>
              <a:cxnLst/>
              <a:rect l="l" t="t" r="r" b="b"/>
              <a:pathLst>
                <a:path w="3983" h="1277" extrusionOk="0">
                  <a:moveTo>
                    <a:pt x="1" y="638"/>
                  </a:moveTo>
                  <a:cubicBezTo>
                    <a:pt x="1" y="821"/>
                    <a:pt x="62" y="973"/>
                    <a:pt x="183" y="1094"/>
                  </a:cubicBezTo>
                  <a:cubicBezTo>
                    <a:pt x="183" y="1125"/>
                    <a:pt x="214" y="1125"/>
                    <a:pt x="214" y="1155"/>
                  </a:cubicBezTo>
                  <a:cubicBezTo>
                    <a:pt x="214" y="1155"/>
                    <a:pt x="214" y="1155"/>
                    <a:pt x="244" y="1155"/>
                  </a:cubicBezTo>
                  <a:cubicBezTo>
                    <a:pt x="335" y="1216"/>
                    <a:pt x="426" y="1277"/>
                    <a:pt x="548" y="1277"/>
                  </a:cubicBezTo>
                  <a:cubicBezTo>
                    <a:pt x="578" y="1277"/>
                    <a:pt x="609" y="1277"/>
                    <a:pt x="639" y="1277"/>
                  </a:cubicBezTo>
                  <a:lnTo>
                    <a:pt x="3344" y="1277"/>
                  </a:lnTo>
                  <a:cubicBezTo>
                    <a:pt x="3344" y="1277"/>
                    <a:pt x="3375" y="1277"/>
                    <a:pt x="3405" y="1277"/>
                  </a:cubicBezTo>
                  <a:cubicBezTo>
                    <a:pt x="3740" y="1246"/>
                    <a:pt x="3983" y="973"/>
                    <a:pt x="3983" y="638"/>
                  </a:cubicBezTo>
                  <a:cubicBezTo>
                    <a:pt x="3983" y="486"/>
                    <a:pt x="3922" y="304"/>
                    <a:pt x="3800" y="182"/>
                  </a:cubicBezTo>
                  <a:cubicBezTo>
                    <a:pt x="3679" y="91"/>
                    <a:pt x="3527" y="0"/>
                    <a:pt x="3344" y="0"/>
                  </a:cubicBezTo>
                  <a:lnTo>
                    <a:pt x="639" y="0"/>
                  </a:lnTo>
                  <a:cubicBezTo>
                    <a:pt x="274" y="0"/>
                    <a:pt x="1" y="304"/>
                    <a:pt x="1" y="638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flipH="1">
              <a:off x="2094774" y="2387382"/>
              <a:ext cx="136009" cy="43606"/>
            </a:xfrm>
            <a:custGeom>
              <a:avLst/>
              <a:gdLst/>
              <a:ahLst/>
              <a:cxnLst/>
              <a:rect l="l" t="t" r="r" b="b"/>
              <a:pathLst>
                <a:path w="3983" h="1277" extrusionOk="0">
                  <a:moveTo>
                    <a:pt x="1" y="638"/>
                  </a:moveTo>
                  <a:cubicBezTo>
                    <a:pt x="1" y="821"/>
                    <a:pt x="61" y="973"/>
                    <a:pt x="183" y="1094"/>
                  </a:cubicBezTo>
                  <a:cubicBezTo>
                    <a:pt x="183" y="1125"/>
                    <a:pt x="213" y="1125"/>
                    <a:pt x="213" y="1155"/>
                  </a:cubicBezTo>
                  <a:cubicBezTo>
                    <a:pt x="244" y="1155"/>
                    <a:pt x="244" y="1155"/>
                    <a:pt x="244" y="1155"/>
                  </a:cubicBezTo>
                  <a:cubicBezTo>
                    <a:pt x="335" y="1216"/>
                    <a:pt x="457" y="1277"/>
                    <a:pt x="578" y="1277"/>
                  </a:cubicBezTo>
                  <a:cubicBezTo>
                    <a:pt x="578" y="1277"/>
                    <a:pt x="608" y="1277"/>
                    <a:pt x="639" y="1277"/>
                  </a:cubicBezTo>
                  <a:lnTo>
                    <a:pt x="3344" y="1277"/>
                  </a:lnTo>
                  <a:cubicBezTo>
                    <a:pt x="3374" y="1277"/>
                    <a:pt x="3374" y="1277"/>
                    <a:pt x="3405" y="1277"/>
                  </a:cubicBezTo>
                  <a:cubicBezTo>
                    <a:pt x="3739" y="1246"/>
                    <a:pt x="3982" y="973"/>
                    <a:pt x="3982" y="638"/>
                  </a:cubicBezTo>
                  <a:cubicBezTo>
                    <a:pt x="3982" y="486"/>
                    <a:pt x="3922" y="304"/>
                    <a:pt x="3800" y="182"/>
                  </a:cubicBezTo>
                  <a:cubicBezTo>
                    <a:pt x="3678" y="91"/>
                    <a:pt x="3526" y="0"/>
                    <a:pt x="3344" y="0"/>
                  </a:cubicBezTo>
                  <a:lnTo>
                    <a:pt x="639" y="0"/>
                  </a:lnTo>
                  <a:cubicBezTo>
                    <a:pt x="274" y="0"/>
                    <a:pt x="1" y="304"/>
                    <a:pt x="1" y="638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flipH="1">
              <a:off x="2063632" y="1179209"/>
              <a:ext cx="509686" cy="2542964"/>
            </a:xfrm>
            <a:custGeom>
              <a:avLst/>
              <a:gdLst/>
              <a:ahLst/>
              <a:cxnLst/>
              <a:rect l="l" t="t" r="r" b="b"/>
              <a:pathLst>
                <a:path w="14926" h="74470" extrusionOk="0">
                  <a:moveTo>
                    <a:pt x="1" y="1"/>
                  </a:moveTo>
                  <a:lnTo>
                    <a:pt x="2554" y="74470"/>
                  </a:lnTo>
                  <a:lnTo>
                    <a:pt x="14925" y="74470"/>
                  </a:lnTo>
                  <a:lnTo>
                    <a:pt x="13132" y="8906"/>
                  </a:lnTo>
                  <a:lnTo>
                    <a:pt x="9606" y="6505"/>
                  </a:lnTo>
                  <a:lnTo>
                    <a:pt x="9576" y="6505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flipH="1">
              <a:off x="870006" y="1143935"/>
              <a:ext cx="1703311" cy="342534"/>
            </a:xfrm>
            <a:custGeom>
              <a:avLst/>
              <a:gdLst/>
              <a:ahLst/>
              <a:cxnLst/>
              <a:rect l="l" t="t" r="r" b="b"/>
              <a:pathLst>
                <a:path w="49881" h="10031" extrusionOk="0">
                  <a:moveTo>
                    <a:pt x="1" y="1034"/>
                  </a:moveTo>
                  <a:lnTo>
                    <a:pt x="9576" y="7538"/>
                  </a:lnTo>
                  <a:lnTo>
                    <a:pt x="9606" y="7538"/>
                  </a:lnTo>
                  <a:lnTo>
                    <a:pt x="13132" y="9939"/>
                  </a:lnTo>
                  <a:lnTo>
                    <a:pt x="13254" y="10031"/>
                  </a:lnTo>
                  <a:lnTo>
                    <a:pt x="49880" y="10031"/>
                  </a:lnTo>
                  <a:lnTo>
                    <a:pt x="49880" y="7538"/>
                  </a:lnTo>
                  <a:lnTo>
                    <a:pt x="49880" y="0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 flipH="1">
              <a:off x="2063632" y="1179209"/>
              <a:ext cx="509686" cy="2542964"/>
            </a:xfrm>
            <a:custGeom>
              <a:avLst/>
              <a:gdLst/>
              <a:ahLst/>
              <a:cxnLst/>
              <a:rect l="l" t="t" r="r" b="b"/>
              <a:pathLst>
                <a:path w="14926" h="74470" extrusionOk="0">
                  <a:moveTo>
                    <a:pt x="1" y="1"/>
                  </a:moveTo>
                  <a:lnTo>
                    <a:pt x="2554" y="74470"/>
                  </a:lnTo>
                  <a:lnTo>
                    <a:pt x="14925" y="74470"/>
                  </a:lnTo>
                  <a:lnTo>
                    <a:pt x="13132" y="8906"/>
                  </a:lnTo>
                  <a:lnTo>
                    <a:pt x="9606" y="6505"/>
                  </a:lnTo>
                  <a:lnTo>
                    <a:pt x="9576" y="65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 flipH="1">
              <a:off x="870006" y="1143935"/>
              <a:ext cx="1703311" cy="342534"/>
            </a:xfrm>
            <a:custGeom>
              <a:avLst/>
              <a:gdLst/>
              <a:ahLst/>
              <a:cxnLst/>
              <a:rect l="l" t="t" r="r" b="b"/>
              <a:pathLst>
                <a:path w="49881" h="10031" extrusionOk="0">
                  <a:moveTo>
                    <a:pt x="1" y="1034"/>
                  </a:moveTo>
                  <a:lnTo>
                    <a:pt x="9576" y="7538"/>
                  </a:lnTo>
                  <a:lnTo>
                    <a:pt x="9606" y="7538"/>
                  </a:lnTo>
                  <a:lnTo>
                    <a:pt x="13132" y="9939"/>
                  </a:lnTo>
                  <a:lnTo>
                    <a:pt x="13254" y="10031"/>
                  </a:lnTo>
                  <a:lnTo>
                    <a:pt x="49880" y="10031"/>
                  </a:lnTo>
                  <a:lnTo>
                    <a:pt x="49880" y="7538"/>
                  </a:lnTo>
                  <a:lnTo>
                    <a:pt x="49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 flipH="1">
              <a:off x="900859" y="1605612"/>
              <a:ext cx="364354" cy="584400"/>
              <a:chOff x="-1035501" y="2330402"/>
              <a:chExt cx="266750" cy="42785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31"/>
            <p:cNvGrpSpPr/>
            <p:nvPr/>
          </p:nvGrpSpPr>
          <p:grpSpPr>
            <a:xfrm flipH="1">
              <a:off x="2026591" y="3104712"/>
              <a:ext cx="385534" cy="618372"/>
              <a:chOff x="-1035501" y="2330402"/>
              <a:chExt cx="266750" cy="427850"/>
            </a:xfrm>
          </p:grpSpPr>
          <p:sp>
            <p:nvSpPr>
              <p:cNvPr id="450" name="Google Shape;450;p31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31"/>
            <p:cNvGrpSpPr/>
            <p:nvPr/>
          </p:nvGrpSpPr>
          <p:grpSpPr>
            <a:xfrm flipH="1">
              <a:off x="1632324" y="3104712"/>
              <a:ext cx="385534" cy="618372"/>
              <a:chOff x="-1035501" y="2330402"/>
              <a:chExt cx="266750" cy="427850"/>
            </a:xfrm>
          </p:grpSpPr>
          <p:sp>
            <p:nvSpPr>
              <p:cNvPr id="453" name="Google Shape;453;p31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31"/>
            <p:cNvGrpSpPr/>
            <p:nvPr/>
          </p:nvGrpSpPr>
          <p:grpSpPr>
            <a:xfrm flipH="1">
              <a:off x="1762339" y="2570314"/>
              <a:ext cx="650013" cy="432544"/>
              <a:chOff x="12589266" y="3488708"/>
              <a:chExt cx="757679" cy="504189"/>
            </a:xfrm>
          </p:grpSpPr>
          <p:sp>
            <p:nvSpPr>
              <p:cNvPr id="456" name="Google Shape;456;p31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1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" name="Google Shape;476;p31"/>
            <p:cNvGrpSpPr/>
            <p:nvPr/>
          </p:nvGrpSpPr>
          <p:grpSpPr>
            <a:xfrm flipH="1">
              <a:off x="901157" y="3290325"/>
              <a:ext cx="650013" cy="432544"/>
              <a:chOff x="12589266" y="3488708"/>
              <a:chExt cx="757679" cy="504189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1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 flipH="1">
              <a:off x="1087721" y="2570314"/>
              <a:ext cx="650013" cy="432544"/>
              <a:chOff x="12589266" y="3488708"/>
              <a:chExt cx="757679" cy="5041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8" name="Google Shape;518;p31"/>
            <p:cNvSpPr/>
            <p:nvPr/>
          </p:nvSpPr>
          <p:spPr>
            <a:xfrm flipH="1">
              <a:off x="1792740" y="4264982"/>
              <a:ext cx="67510" cy="68534"/>
            </a:xfrm>
            <a:custGeom>
              <a:avLst/>
              <a:gdLst/>
              <a:ahLst/>
              <a:cxnLst/>
              <a:rect l="l" t="t" r="r" b="b"/>
              <a:pathLst>
                <a:path w="1977" h="2007" extrusionOk="0">
                  <a:moveTo>
                    <a:pt x="974" y="1"/>
                  </a:moveTo>
                  <a:cubicBezTo>
                    <a:pt x="426" y="1"/>
                    <a:pt x="1" y="457"/>
                    <a:pt x="1" y="1004"/>
                  </a:cubicBezTo>
                  <a:cubicBezTo>
                    <a:pt x="1" y="1551"/>
                    <a:pt x="426" y="2007"/>
                    <a:pt x="974" y="2007"/>
                  </a:cubicBezTo>
                  <a:cubicBezTo>
                    <a:pt x="1521" y="2007"/>
                    <a:pt x="1977" y="1551"/>
                    <a:pt x="1977" y="1004"/>
                  </a:cubicBezTo>
                  <a:cubicBezTo>
                    <a:pt x="1977" y="457"/>
                    <a:pt x="1521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flipH="1">
              <a:off x="870035" y="2993533"/>
              <a:ext cx="1655498" cy="67475"/>
            </a:xfrm>
            <a:custGeom>
              <a:avLst/>
              <a:gdLst/>
              <a:ahLst/>
              <a:cxnLst/>
              <a:rect l="l" t="t" r="r" b="b"/>
              <a:pathLst>
                <a:path w="47327" h="1976" extrusionOk="0">
                  <a:moveTo>
                    <a:pt x="0" y="1976"/>
                  </a:moveTo>
                  <a:lnTo>
                    <a:pt x="47326" y="1976"/>
                  </a:lnTo>
                  <a:lnTo>
                    <a:pt x="473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flipH="1">
              <a:off x="869979" y="2194325"/>
              <a:ext cx="1703294" cy="66451"/>
            </a:xfrm>
            <a:custGeom>
              <a:avLst/>
              <a:gdLst/>
              <a:ahLst/>
              <a:cxnLst/>
              <a:rect l="l" t="t" r="r" b="b"/>
              <a:pathLst>
                <a:path w="48482" h="1946" extrusionOk="0">
                  <a:moveTo>
                    <a:pt x="0" y="1946"/>
                  </a:moveTo>
                  <a:lnTo>
                    <a:pt x="48481" y="1946"/>
                  </a:lnTo>
                  <a:lnTo>
                    <a:pt x="484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" name="Google Shape;521;p31"/>
            <p:cNvGrpSpPr/>
            <p:nvPr/>
          </p:nvGrpSpPr>
          <p:grpSpPr>
            <a:xfrm flipH="1">
              <a:off x="1933232" y="1741548"/>
              <a:ext cx="316840" cy="448488"/>
              <a:chOff x="-1391126" y="2287852"/>
              <a:chExt cx="332850" cy="471150"/>
            </a:xfrm>
          </p:grpSpPr>
          <p:sp>
            <p:nvSpPr>
              <p:cNvPr id="522" name="Google Shape;522;p31"/>
              <p:cNvSpPr/>
              <p:nvPr/>
            </p:nvSpPr>
            <p:spPr>
              <a:xfrm>
                <a:off x="-1391126" y="2287852"/>
                <a:ext cx="332850" cy="4711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8846" extrusionOk="0">
                    <a:moveTo>
                      <a:pt x="13283" y="16536"/>
                    </a:moveTo>
                    <a:cubicBezTo>
                      <a:pt x="13283" y="17083"/>
                      <a:pt x="13131" y="17660"/>
                      <a:pt x="12797" y="18086"/>
                    </a:cubicBezTo>
                    <a:cubicBezTo>
                      <a:pt x="12432" y="18542"/>
                      <a:pt x="11855" y="18724"/>
                      <a:pt x="11277" y="18785"/>
                    </a:cubicBezTo>
                    <a:cubicBezTo>
                      <a:pt x="10517" y="18846"/>
                      <a:pt x="9727" y="18815"/>
                      <a:pt x="8937" y="18785"/>
                    </a:cubicBezTo>
                    <a:cubicBezTo>
                      <a:pt x="8177" y="18785"/>
                      <a:pt x="7417" y="18755"/>
                      <a:pt x="6657" y="18724"/>
                    </a:cubicBezTo>
                    <a:cubicBezTo>
                      <a:pt x="5897" y="18755"/>
                      <a:pt x="5137" y="18785"/>
                      <a:pt x="4377" y="18785"/>
                    </a:cubicBezTo>
                    <a:cubicBezTo>
                      <a:pt x="3587" y="18815"/>
                      <a:pt x="2797" y="18846"/>
                      <a:pt x="2037" y="18785"/>
                    </a:cubicBezTo>
                    <a:cubicBezTo>
                      <a:pt x="1459" y="18724"/>
                      <a:pt x="882" y="18542"/>
                      <a:pt x="517" y="18086"/>
                    </a:cubicBezTo>
                    <a:cubicBezTo>
                      <a:pt x="152" y="17660"/>
                      <a:pt x="31" y="17083"/>
                      <a:pt x="31" y="16536"/>
                    </a:cubicBezTo>
                    <a:lnTo>
                      <a:pt x="31" y="16445"/>
                    </a:lnTo>
                    <a:cubicBezTo>
                      <a:pt x="0" y="15138"/>
                      <a:pt x="608" y="13861"/>
                      <a:pt x="1155" y="12675"/>
                    </a:cubicBezTo>
                    <a:cubicBezTo>
                      <a:pt x="1277" y="12432"/>
                      <a:pt x="1398" y="12189"/>
                      <a:pt x="1520" y="11946"/>
                    </a:cubicBezTo>
                    <a:cubicBezTo>
                      <a:pt x="2310" y="10305"/>
                      <a:pt x="3192" y="8754"/>
                      <a:pt x="4104" y="7204"/>
                    </a:cubicBezTo>
                    <a:cubicBezTo>
                      <a:pt x="4651" y="6262"/>
                      <a:pt x="4955" y="5198"/>
                      <a:pt x="4955" y="4134"/>
                    </a:cubicBezTo>
                    <a:cubicBezTo>
                      <a:pt x="4955" y="2432"/>
                      <a:pt x="4955" y="31"/>
                      <a:pt x="4955" y="31"/>
                    </a:cubicBezTo>
                    <a:cubicBezTo>
                      <a:pt x="4955" y="1"/>
                      <a:pt x="4955" y="1"/>
                      <a:pt x="4955" y="1"/>
                    </a:cubicBezTo>
                    <a:lnTo>
                      <a:pt x="8359" y="1"/>
                    </a:lnTo>
                    <a:lnTo>
                      <a:pt x="8359" y="1"/>
                    </a:lnTo>
                    <a:lnTo>
                      <a:pt x="8359" y="4134"/>
                    </a:lnTo>
                    <a:cubicBezTo>
                      <a:pt x="8359" y="5229"/>
                      <a:pt x="8663" y="6292"/>
                      <a:pt x="9210" y="7235"/>
                    </a:cubicBezTo>
                    <a:cubicBezTo>
                      <a:pt x="9210" y="7235"/>
                      <a:pt x="9210" y="7235"/>
                      <a:pt x="9210" y="7235"/>
                    </a:cubicBezTo>
                    <a:cubicBezTo>
                      <a:pt x="10274" y="9028"/>
                      <a:pt x="11277" y="10821"/>
                      <a:pt x="12159" y="12675"/>
                    </a:cubicBezTo>
                    <a:cubicBezTo>
                      <a:pt x="12250" y="12858"/>
                      <a:pt x="12311" y="13040"/>
                      <a:pt x="12402" y="13223"/>
                    </a:cubicBezTo>
                    <a:cubicBezTo>
                      <a:pt x="12888" y="14286"/>
                      <a:pt x="13314" y="15381"/>
                      <a:pt x="13283" y="16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-1278676" y="2646052"/>
                <a:ext cx="1094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883" extrusionOk="0">
                    <a:moveTo>
                      <a:pt x="3922" y="882"/>
                    </a:moveTo>
                    <a:lnTo>
                      <a:pt x="457" y="882"/>
                    </a:lnTo>
                    <a:cubicBezTo>
                      <a:pt x="214" y="882"/>
                      <a:pt x="1" y="700"/>
                      <a:pt x="1" y="457"/>
                    </a:cubicBezTo>
                    <a:lnTo>
                      <a:pt x="1" y="457"/>
                    </a:lnTo>
                    <a:cubicBezTo>
                      <a:pt x="1" y="183"/>
                      <a:pt x="214" y="1"/>
                      <a:pt x="457" y="1"/>
                    </a:cubicBezTo>
                    <a:lnTo>
                      <a:pt x="3922" y="1"/>
                    </a:lnTo>
                    <a:cubicBezTo>
                      <a:pt x="4195" y="1"/>
                      <a:pt x="4378" y="183"/>
                      <a:pt x="4378" y="457"/>
                    </a:cubicBezTo>
                    <a:lnTo>
                      <a:pt x="4378" y="457"/>
                    </a:lnTo>
                    <a:cubicBezTo>
                      <a:pt x="4378" y="700"/>
                      <a:pt x="4195" y="882"/>
                      <a:pt x="3922" y="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-1227751" y="2435277"/>
                <a:ext cx="1208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113" extrusionOk="0">
                    <a:moveTo>
                      <a:pt x="2523" y="7082"/>
                    </a:moveTo>
                    <a:lnTo>
                      <a:pt x="4529" y="7113"/>
                    </a:lnTo>
                    <a:cubicBezTo>
                      <a:pt x="4712" y="7113"/>
                      <a:pt x="4833" y="6961"/>
                      <a:pt x="4742" y="6778"/>
                    </a:cubicBezTo>
                    <a:lnTo>
                      <a:pt x="1794" y="152"/>
                    </a:lnTo>
                    <a:cubicBezTo>
                      <a:pt x="1763" y="61"/>
                      <a:pt x="1672" y="0"/>
                      <a:pt x="1581" y="0"/>
                    </a:cubicBezTo>
                    <a:lnTo>
                      <a:pt x="274" y="0"/>
                    </a:lnTo>
                    <a:cubicBezTo>
                      <a:pt x="122" y="0"/>
                      <a:pt x="0" y="152"/>
                      <a:pt x="61" y="304"/>
                    </a:cubicBezTo>
                    <a:lnTo>
                      <a:pt x="2310" y="6900"/>
                    </a:lnTo>
                    <a:cubicBezTo>
                      <a:pt x="2341" y="6991"/>
                      <a:pt x="2432" y="7052"/>
                      <a:pt x="2523" y="7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1"/>
            <p:cNvGrpSpPr/>
            <p:nvPr/>
          </p:nvGrpSpPr>
          <p:grpSpPr>
            <a:xfrm flipH="1">
              <a:off x="1358176" y="1507646"/>
              <a:ext cx="482100" cy="682414"/>
              <a:chOff x="-1391126" y="2287852"/>
              <a:chExt cx="332850" cy="471150"/>
            </a:xfrm>
          </p:grpSpPr>
          <p:sp>
            <p:nvSpPr>
              <p:cNvPr id="526" name="Google Shape;526;p31"/>
              <p:cNvSpPr/>
              <p:nvPr/>
            </p:nvSpPr>
            <p:spPr>
              <a:xfrm>
                <a:off x="-1391126" y="2287852"/>
                <a:ext cx="332850" cy="4711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8846" extrusionOk="0">
                    <a:moveTo>
                      <a:pt x="13283" y="16536"/>
                    </a:moveTo>
                    <a:cubicBezTo>
                      <a:pt x="13283" y="17083"/>
                      <a:pt x="13131" y="17660"/>
                      <a:pt x="12797" y="18086"/>
                    </a:cubicBezTo>
                    <a:cubicBezTo>
                      <a:pt x="12432" y="18542"/>
                      <a:pt x="11855" y="18724"/>
                      <a:pt x="11277" y="18785"/>
                    </a:cubicBezTo>
                    <a:cubicBezTo>
                      <a:pt x="10517" y="18846"/>
                      <a:pt x="9727" y="18815"/>
                      <a:pt x="8937" y="18785"/>
                    </a:cubicBezTo>
                    <a:cubicBezTo>
                      <a:pt x="8177" y="18785"/>
                      <a:pt x="7417" y="18755"/>
                      <a:pt x="6657" y="18724"/>
                    </a:cubicBezTo>
                    <a:cubicBezTo>
                      <a:pt x="5897" y="18755"/>
                      <a:pt x="5137" y="18785"/>
                      <a:pt x="4377" y="18785"/>
                    </a:cubicBezTo>
                    <a:cubicBezTo>
                      <a:pt x="3587" y="18815"/>
                      <a:pt x="2797" y="18846"/>
                      <a:pt x="2037" y="18785"/>
                    </a:cubicBezTo>
                    <a:cubicBezTo>
                      <a:pt x="1459" y="18724"/>
                      <a:pt x="882" y="18542"/>
                      <a:pt x="517" y="18086"/>
                    </a:cubicBezTo>
                    <a:cubicBezTo>
                      <a:pt x="152" y="17660"/>
                      <a:pt x="31" y="17083"/>
                      <a:pt x="31" y="16536"/>
                    </a:cubicBezTo>
                    <a:lnTo>
                      <a:pt x="31" y="16445"/>
                    </a:lnTo>
                    <a:cubicBezTo>
                      <a:pt x="0" y="15138"/>
                      <a:pt x="608" y="13861"/>
                      <a:pt x="1155" y="12675"/>
                    </a:cubicBezTo>
                    <a:cubicBezTo>
                      <a:pt x="1277" y="12432"/>
                      <a:pt x="1398" y="12189"/>
                      <a:pt x="1520" y="11946"/>
                    </a:cubicBezTo>
                    <a:cubicBezTo>
                      <a:pt x="2310" y="10305"/>
                      <a:pt x="3192" y="8754"/>
                      <a:pt x="4104" y="7204"/>
                    </a:cubicBezTo>
                    <a:cubicBezTo>
                      <a:pt x="4651" y="6262"/>
                      <a:pt x="4955" y="5198"/>
                      <a:pt x="4955" y="4134"/>
                    </a:cubicBezTo>
                    <a:cubicBezTo>
                      <a:pt x="4955" y="2432"/>
                      <a:pt x="4955" y="31"/>
                      <a:pt x="4955" y="31"/>
                    </a:cubicBezTo>
                    <a:cubicBezTo>
                      <a:pt x="4955" y="1"/>
                      <a:pt x="4955" y="1"/>
                      <a:pt x="4955" y="1"/>
                    </a:cubicBezTo>
                    <a:lnTo>
                      <a:pt x="8359" y="1"/>
                    </a:lnTo>
                    <a:lnTo>
                      <a:pt x="8359" y="1"/>
                    </a:lnTo>
                    <a:lnTo>
                      <a:pt x="8359" y="4134"/>
                    </a:lnTo>
                    <a:cubicBezTo>
                      <a:pt x="8359" y="5229"/>
                      <a:pt x="8663" y="6292"/>
                      <a:pt x="9210" y="7235"/>
                    </a:cubicBezTo>
                    <a:cubicBezTo>
                      <a:pt x="9210" y="7235"/>
                      <a:pt x="9210" y="7235"/>
                      <a:pt x="9210" y="7235"/>
                    </a:cubicBezTo>
                    <a:cubicBezTo>
                      <a:pt x="10274" y="9028"/>
                      <a:pt x="11277" y="10821"/>
                      <a:pt x="12159" y="12675"/>
                    </a:cubicBezTo>
                    <a:cubicBezTo>
                      <a:pt x="12250" y="12858"/>
                      <a:pt x="12311" y="13040"/>
                      <a:pt x="12402" y="13223"/>
                    </a:cubicBezTo>
                    <a:cubicBezTo>
                      <a:pt x="12888" y="14286"/>
                      <a:pt x="13314" y="15381"/>
                      <a:pt x="13283" y="16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-1278676" y="2646052"/>
                <a:ext cx="1094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883" extrusionOk="0">
                    <a:moveTo>
                      <a:pt x="3922" y="882"/>
                    </a:moveTo>
                    <a:lnTo>
                      <a:pt x="457" y="882"/>
                    </a:lnTo>
                    <a:cubicBezTo>
                      <a:pt x="214" y="882"/>
                      <a:pt x="1" y="700"/>
                      <a:pt x="1" y="457"/>
                    </a:cubicBezTo>
                    <a:lnTo>
                      <a:pt x="1" y="457"/>
                    </a:lnTo>
                    <a:cubicBezTo>
                      <a:pt x="1" y="183"/>
                      <a:pt x="214" y="1"/>
                      <a:pt x="457" y="1"/>
                    </a:cubicBezTo>
                    <a:lnTo>
                      <a:pt x="3922" y="1"/>
                    </a:lnTo>
                    <a:cubicBezTo>
                      <a:pt x="4195" y="1"/>
                      <a:pt x="4378" y="183"/>
                      <a:pt x="4378" y="457"/>
                    </a:cubicBezTo>
                    <a:lnTo>
                      <a:pt x="4378" y="457"/>
                    </a:lnTo>
                    <a:cubicBezTo>
                      <a:pt x="4378" y="700"/>
                      <a:pt x="4195" y="882"/>
                      <a:pt x="3922" y="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-1227751" y="2435277"/>
                <a:ext cx="1208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113" extrusionOk="0">
                    <a:moveTo>
                      <a:pt x="2523" y="7082"/>
                    </a:moveTo>
                    <a:lnTo>
                      <a:pt x="4529" y="7113"/>
                    </a:lnTo>
                    <a:cubicBezTo>
                      <a:pt x="4712" y="7113"/>
                      <a:pt x="4833" y="6961"/>
                      <a:pt x="4742" y="6778"/>
                    </a:cubicBezTo>
                    <a:lnTo>
                      <a:pt x="1794" y="152"/>
                    </a:lnTo>
                    <a:cubicBezTo>
                      <a:pt x="1763" y="61"/>
                      <a:pt x="1672" y="0"/>
                      <a:pt x="1581" y="0"/>
                    </a:cubicBezTo>
                    <a:lnTo>
                      <a:pt x="274" y="0"/>
                    </a:lnTo>
                    <a:cubicBezTo>
                      <a:pt x="122" y="0"/>
                      <a:pt x="0" y="152"/>
                      <a:pt x="61" y="304"/>
                    </a:cubicBezTo>
                    <a:lnTo>
                      <a:pt x="2310" y="6900"/>
                    </a:lnTo>
                    <a:cubicBezTo>
                      <a:pt x="2341" y="6991"/>
                      <a:pt x="2432" y="7052"/>
                      <a:pt x="2523" y="7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1"/>
          <p:cNvGrpSpPr/>
          <p:nvPr/>
        </p:nvGrpSpPr>
        <p:grpSpPr>
          <a:xfrm>
            <a:off x="591676" y="-12984"/>
            <a:ext cx="7960648" cy="760538"/>
            <a:chOff x="662875" y="746425"/>
            <a:chExt cx="6324500" cy="604225"/>
          </a:xfrm>
        </p:grpSpPr>
        <p:sp>
          <p:nvSpPr>
            <p:cNvPr id="530" name="Google Shape;530;p31"/>
            <p:cNvSpPr/>
            <p:nvPr/>
          </p:nvSpPr>
          <p:spPr>
            <a:xfrm>
              <a:off x="662875" y="746425"/>
              <a:ext cx="5031375" cy="494675"/>
            </a:xfrm>
            <a:custGeom>
              <a:avLst/>
              <a:gdLst/>
              <a:ahLst/>
              <a:cxnLst/>
              <a:rect l="l" t="t" r="r" b="b"/>
              <a:pathLst>
                <a:path w="201255" h="19787" extrusionOk="0">
                  <a:moveTo>
                    <a:pt x="1" y="0"/>
                  </a:moveTo>
                  <a:lnTo>
                    <a:pt x="1" y="8253"/>
                  </a:lnTo>
                  <a:cubicBezTo>
                    <a:pt x="1" y="14625"/>
                    <a:pt x="5162" y="19787"/>
                    <a:pt x="11534" y="19787"/>
                  </a:cubicBezTo>
                  <a:lnTo>
                    <a:pt x="201254" y="19787"/>
                  </a:lnTo>
                  <a:lnTo>
                    <a:pt x="201254" y="13388"/>
                  </a:lnTo>
                  <a:lnTo>
                    <a:pt x="11534" y="13388"/>
                  </a:lnTo>
                  <a:cubicBezTo>
                    <a:pt x="8684" y="13388"/>
                    <a:pt x="6372" y="11103"/>
                    <a:pt x="6372" y="8253"/>
                  </a:cubicBezTo>
                  <a:lnTo>
                    <a:pt x="6372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48225" y="1024650"/>
              <a:ext cx="106900" cy="156625"/>
            </a:xfrm>
            <a:custGeom>
              <a:avLst/>
              <a:gdLst/>
              <a:ahLst/>
              <a:cxnLst/>
              <a:rect l="l" t="t" r="r" b="b"/>
              <a:pathLst>
                <a:path w="4276" h="6265" extrusionOk="0">
                  <a:moveTo>
                    <a:pt x="3496" y="1"/>
                  </a:moveTo>
                  <a:lnTo>
                    <a:pt x="1" y="5647"/>
                  </a:lnTo>
                  <a:cubicBezTo>
                    <a:pt x="243" y="5862"/>
                    <a:pt x="485" y="6077"/>
                    <a:pt x="754" y="6265"/>
                  </a:cubicBezTo>
                  <a:lnTo>
                    <a:pt x="4276" y="888"/>
                  </a:lnTo>
                  <a:cubicBezTo>
                    <a:pt x="3980" y="619"/>
                    <a:pt x="3738" y="324"/>
                    <a:pt x="3496" y="1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1437150" y="1081125"/>
              <a:ext cx="36300" cy="159975"/>
            </a:xfrm>
            <a:custGeom>
              <a:avLst/>
              <a:gdLst/>
              <a:ahLst/>
              <a:cxnLst/>
              <a:rect l="l" t="t" r="r" b="b"/>
              <a:pathLst>
                <a:path w="1452" h="6399" extrusionOk="0">
                  <a:moveTo>
                    <a:pt x="296" y="0"/>
                  </a:moveTo>
                  <a:lnTo>
                    <a:pt x="0" y="6399"/>
                  </a:lnTo>
                  <a:lnTo>
                    <a:pt x="968" y="6399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3837875" y="1081125"/>
              <a:ext cx="42375" cy="159975"/>
            </a:xfrm>
            <a:custGeom>
              <a:avLst/>
              <a:gdLst/>
              <a:ahLst/>
              <a:cxnLst/>
              <a:rect l="l" t="t" r="r" b="b"/>
              <a:pathLst>
                <a:path w="1695" h="6399" extrusionOk="0">
                  <a:moveTo>
                    <a:pt x="296" y="0"/>
                  </a:moveTo>
                  <a:lnTo>
                    <a:pt x="1" y="6399"/>
                  </a:lnTo>
                  <a:lnTo>
                    <a:pt x="1103" y="639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597175" y="1081125"/>
              <a:ext cx="74625" cy="159975"/>
            </a:xfrm>
            <a:custGeom>
              <a:avLst/>
              <a:gdLst/>
              <a:ahLst/>
              <a:cxnLst/>
              <a:rect l="l" t="t" r="r" b="b"/>
              <a:pathLst>
                <a:path w="2985" h="6399" extrusionOk="0">
                  <a:moveTo>
                    <a:pt x="1" y="0"/>
                  </a:moveTo>
                  <a:lnTo>
                    <a:pt x="1910" y="6399"/>
                  </a:lnTo>
                  <a:lnTo>
                    <a:pt x="2985" y="6399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013375" y="1081125"/>
              <a:ext cx="38350" cy="159975"/>
            </a:xfrm>
            <a:custGeom>
              <a:avLst/>
              <a:gdLst/>
              <a:ahLst/>
              <a:cxnLst/>
              <a:rect l="l" t="t" r="r" b="b"/>
              <a:pathLst>
                <a:path w="1534" h="6399" extrusionOk="0">
                  <a:moveTo>
                    <a:pt x="1" y="0"/>
                  </a:moveTo>
                  <a:lnTo>
                    <a:pt x="915" y="6399"/>
                  </a:lnTo>
                  <a:lnTo>
                    <a:pt x="1533" y="6399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290375" y="746425"/>
              <a:ext cx="697000" cy="494675"/>
            </a:xfrm>
            <a:custGeom>
              <a:avLst/>
              <a:gdLst/>
              <a:ahLst/>
              <a:cxnLst/>
              <a:rect l="l" t="t" r="r" b="b"/>
              <a:pathLst>
                <a:path w="27880" h="19787" extrusionOk="0">
                  <a:moveTo>
                    <a:pt x="21481" y="0"/>
                  </a:moveTo>
                  <a:lnTo>
                    <a:pt x="21481" y="8253"/>
                  </a:lnTo>
                  <a:cubicBezTo>
                    <a:pt x="21481" y="11103"/>
                    <a:pt x="19169" y="13388"/>
                    <a:pt x="16346" y="13388"/>
                  </a:cubicBezTo>
                  <a:lnTo>
                    <a:pt x="0" y="13388"/>
                  </a:lnTo>
                  <a:lnTo>
                    <a:pt x="0" y="19787"/>
                  </a:lnTo>
                  <a:lnTo>
                    <a:pt x="16346" y="19787"/>
                  </a:lnTo>
                  <a:cubicBezTo>
                    <a:pt x="22690" y="19787"/>
                    <a:pt x="27879" y="14625"/>
                    <a:pt x="27879" y="8253"/>
                  </a:cubicBezTo>
                  <a:lnTo>
                    <a:pt x="27879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6810575" y="968875"/>
              <a:ext cx="141850" cy="151925"/>
            </a:xfrm>
            <a:custGeom>
              <a:avLst/>
              <a:gdLst/>
              <a:ahLst/>
              <a:cxnLst/>
              <a:rect l="l" t="t" r="r" b="b"/>
              <a:pathLst>
                <a:path w="5674" h="6077" extrusionOk="0">
                  <a:moveTo>
                    <a:pt x="646" y="1"/>
                  </a:moveTo>
                  <a:cubicBezTo>
                    <a:pt x="538" y="700"/>
                    <a:pt x="323" y="1345"/>
                    <a:pt x="1" y="1909"/>
                  </a:cubicBezTo>
                  <a:lnTo>
                    <a:pt x="4894" y="6076"/>
                  </a:lnTo>
                  <a:cubicBezTo>
                    <a:pt x="5189" y="5673"/>
                    <a:pt x="5431" y="5270"/>
                    <a:pt x="5673" y="4840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687500" y="943350"/>
              <a:ext cx="801850" cy="407300"/>
            </a:xfrm>
            <a:custGeom>
              <a:avLst/>
              <a:gdLst/>
              <a:ahLst/>
              <a:cxnLst/>
              <a:rect l="l" t="t" r="r" b="b"/>
              <a:pathLst>
                <a:path w="32074" h="16292" extrusionOk="0">
                  <a:moveTo>
                    <a:pt x="32073" y="0"/>
                  </a:moveTo>
                  <a:lnTo>
                    <a:pt x="0" y="403"/>
                  </a:lnTo>
                  <a:lnTo>
                    <a:pt x="0" y="16292"/>
                  </a:lnTo>
                  <a:lnTo>
                    <a:pt x="31670" y="16292"/>
                  </a:lnTo>
                  <a:lnTo>
                    <a:pt x="32073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692200" y="995025"/>
              <a:ext cx="364300" cy="321025"/>
            </a:xfrm>
            <a:custGeom>
              <a:avLst/>
              <a:gdLst/>
              <a:ahLst/>
              <a:cxnLst/>
              <a:rect l="l" t="t" r="r" b="b"/>
              <a:pathLst>
                <a:path w="14572" h="12841" extrusionOk="0">
                  <a:moveTo>
                    <a:pt x="7296" y="0"/>
                  </a:moveTo>
                  <a:cubicBezTo>
                    <a:pt x="6478" y="0"/>
                    <a:pt x="5645" y="157"/>
                    <a:pt x="4840" y="487"/>
                  </a:cubicBezTo>
                  <a:cubicBezTo>
                    <a:pt x="1560" y="1858"/>
                    <a:pt x="1" y="5595"/>
                    <a:pt x="1372" y="8875"/>
                  </a:cubicBezTo>
                  <a:cubicBezTo>
                    <a:pt x="2385" y="11346"/>
                    <a:pt x="4771" y="12841"/>
                    <a:pt x="7289" y="12841"/>
                  </a:cubicBezTo>
                  <a:cubicBezTo>
                    <a:pt x="8113" y="12841"/>
                    <a:pt x="8951" y="12681"/>
                    <a:pt x="9760" y="12343"/>
                  </a:cubicBezTo>
                  <a:cubicBezTo>
                    <a:pt x="13039" y="10999"/>
                    <a:pt x="14572" y="7235"/>
                    <a:pt x="13228" y="3955"/>
                  </a:cubicBezTo>
                  <a:cubicBezTo>
                    <a:pt x="12193" y="1480"/>
                    <a:pt x="9812" y="0"/>
                    <a:pt x="7296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850150" y="1116750"/>
              <a:ext cx="78650" cy="77975"/>
            </a:xfrm>
            <a:custGeom>
              <a:avLst/>
              <a:gdLst/>
              <a:ahLst/>
              <a:cxnLst/>
              <a:rect l="l" t="t" r="r" b="b"/>
              <a:pathLst>
                <a:path w="3146" h="3119" extrusionOk="0">
                  <a:moveTo>
                    <a:pt x="1560" y="0"/>
                  </a:moveTo>
                  <a:cubicBezTo>
                    <a:pt x="699" y="0"/>
                    <a:pt x="0" y="699"/>
                    <a:pt x="0" y="1559"/>
                  </a:cubicBezTo>
                  <a:cubicBezTo>
                    <a:pt x="0" y="2420"/>
                    <a:pt x="699" y="3119"/>
                    <a:pt x="1560" y="3119"/>
                  </a:cubicBezTo>
                  <a:cubicBezTo>
                    <a:pt x="2420" y="3119"/>
                    <a:pt x="3146" y="2420"/>
                    <a:pt x="3146" y="1559"/>
                  </a:cubicBezTo>
                  <a:cubicBezTo>
                    <a:pt x="3146" y="699"/>
                    <a:pt x="2420" y="0"/>
                    <a:pt x="1560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852175" y="1003775"/>
              <a:ext cx="73950" cy="113650"/>
            </a:xfrm>
            <a:custGeom>
              <a:avLst/>
              <a:gdLst/>
              <a:ahLst/>
              <a:cxnLst/>
              <a:rect l="l" t="t" r="r" b="b"/>
              <a:pathLst>
                <a:path w="2958" h="4546" extrusionOk="0">
                  <a:moveTo>
                    <a:pt x="1099" y="0"/>
                  </a:moveTo>
                  <a:cubicBezTo>
                    <a:pt x="472" y="0"/>
                    <a:pt x="0" y="57"/>
                    <a:pt x="0" y="755"/>
                  </a:cubicBezTo>
                  <a:cubicBezTo>
                    <a:pt x="0" y="1562"/>
                    <a:pt x="672" y="4546"/>
                    <a:pt x="1479" y="4546"/>
                  </a:cubicBezTo>
                  <a:cubicBezTo>
                    <a:pt x="2312" y="4546"/>
                    <a:pt x="2957" y="1562"/>
                    <a:pt x="2957" y="755"/>
                  </a:cubicBezTo>
                  <a:cubicBezTo>
                    <a:pt x="2957" y="57"/>
                    <a:pt x="2504" y="0"/>
                    <a:pt x="1867" y="0"/>
                  </a:cubicBezTo>
                  <a:cubicBezTo>
                    <a:pt x="1744" y="0"/>
                    <a:pt x="1614" y="3"/>
                    <a:pt x="1479" y="3"/>
                  </a:cubicBezTo>
                  <a:cubicBezTo>
                    <a:pt x="1348" y="3"/>
                    <a:pt x="1221" y="0"/>
                    <a:pt x="1099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852175" y="1192675"/>
              <a:ext cx="73950" cy="113000"/>
            </a:xfrm>
            <a:custGeom>
              <a:avLst/>
              <a:gdLst/>
              <a:ahLst/>
              <a:cxnLst/>
              <a:rect l="l" t="t" r="r" b="b"/>
              <a:pathLst>
                <a:path w="2958" h="4520" extrusionOk="0">
                  <a:moveTo>
                    <a:pt x="1479" y="1"/>
                  </a:moveTo>
                  <a:cubicBezTo>
                    <a:pt x="672" y="1"/>
                    <a:pt x="0" y="2958"/>
                    <a:pt x="0" y="3792"/>
                  </a:cubicBezTo>
                  <a:cubicBezTo>
                    <a:pt x="0" y="4464"/>
                    <a:pt x="467" y="4520"/>
                    <a:pt x="1089" y="4520"/>
                  </a:cubicBezTo>
                  <a:cubicBezTo>
                    <a:pt x="1214" y="4520"/>
                    <a:pt x="1344" y="4517"/>
                    <a:pt x="1479" y="4517"/>
                  </a:cubicBezTo>
                  <a:cubicBezTo>
                    <a:pt x="1618" y="4517"/>
                    <a:pt x="1751" y="4520"/>
                    <a:pt x="1878" y="4520"/>
                  </a:cubicBezTo>
                  <a:cubicBezTo>
                    <a:pt x="2509" y="4520"/>
                    <a:pt x="2957" y="4464"/>
                    <a:pt x="2957" y="3792"/>
                  </a:cubicBezTo>
                  <a:cubicBezTo>
                    <a:pt x="2957" y="2958"/>
                    <a:pt x="2312" y="1"/>
                    <a:pt x="1479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5926775" y="1118075"/>
              <a:ext cx="115625" cy="73975"/>
            </a:xfrm>
            <a:custGeom>
              <a:avLst/>
              <a:gdLst/>
              <a:ahLst/>
              <a:cxnLst/>
              <a:rect l="l" t="t" r="r" b="b"/>
              <a:pathLst>
                <a:path w="4625" h="2959" extrusionOk="0">
                  <a:moveTo>
                    <a:pt x="3791" y="1"/>
                  </a:moveTo>
                  <a:cubicBezTo>
                    <a:pt x="2984" y="1"/>
                    <a:pt x="0" y="646"/>
                    <a:pt x="0" y="1479"/>
                  </a:cubicBezTo>
                  <a:cubicBezTo>
                    <a:pt x="0" y="2286"/>
                    <a:pt x="2984" y="2958"/>
                    <a:pt x="3791" y="2958"/>
                  </a:cubicBezTo>
                  <a:cubicBezTo>
                    <a:pt x="4624" y="2958"/>
                    <a:pt x="4544" y="2286"/>
                    <a:pt x="4544" y="1479"/>
                  </a:cubicBezTo>
                  <a:cubicBezTo>
                    <a:pt x="4544" y="646"/>
                    <a:pt x="4624" y="1"/>
                    <a:pt x="3791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736550" y="1118075"/>
              <a:ext cx="114975" cy="73975"/>
            </a:xfrm>
            <a:custGeom>
              <a:avLst/>
              <a:gdLst/>
              <a:ahLst/>
              <a:cxnLst/>
              <a:rect l="l" t="t" r="r" b="b"/>
              <a:pathLst>
                <a:path w="4599" h="2959" extrusionOk="0">
                  <a:moveTo>
                    <a:pt x="808" y="1"/>
                  </a:moveTo>
                  <a:cubicBezTo>
                    <a:pt x="1" y="1"/>
                    <a:pt x="82" y="646"/>
                    <a:pt x="82" y="1479"/>
                  </a:cubicBezTo>
                  <a:cubicBezTo>
                    <a:pt x="82" y="2286"/>
                    <a:pt x="1" y="2958"/>
                    <a:pt x="808" y="2958"/>
                  </a:cubicBezTo>
                  <a:cubicBezTo>
                    <a:pt x="1641" y="2958"/>
                    <a:pt x="4598" y="2286"/>
                    <a:pt x="4598" y="1479"/>
                  </a:cubicBezTo>
                  <a:cubicBezTo>
                    <a:pt x="4598" y="646"/>
                    <a:pt x="1641" y="1"/>
                    <a:pt x="808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901225" y="1028850"/>
              <a:ext cx="122350" cy="102500"/>
            </a:xfrm>
            <a:custGeom>
              <a:avLst/>
              <a:gdLst/>
              <a:ahLst/>
              <a:cxnLst/>
              <a:rect l="l" t="t" r="r" b="b"/>
              <a:pathLst>
                <a:path w="4894" h="4100" extrusionOk="0">
                  <a:moveTo>
                    <a:pt x="2732" y="0"/>
                  </a:moveTo>
                  <a:cubicBezTo>
                    <a:pt x="2573" y="0"/>
                    <a:pt x="2409" y="77"/>
                    <a:pt x="2232" y="263"/>
                  </a:cubicBezTo>
                  <a:cubicBezTo>
                    <a:pt x="1640" y="828"/>
                    <a:pt x="1" y="3409"/>
                    <a:pt x="592" y="3973"/>
                  </a:cubicBezTo>
                  <a:cubicBezTo>
                    <a:pt x="676" y="4061"/>
                    <a:pt x="805" y="4100"/>
                    <a:pt x="965" y="4100"/>
                  </a:cubicBezTo>
                  <a:cubicBezTo>
                    <a:pt x="1881" y="4100"/>
                    <a:pt x="3825" y="2837"/>
                    <a:pt x="4329" y="2333"/>
                  </a:cubicBezTo>
                  <a:cubicBezTo>
                    <a:pt x="4893" y="1769"/>
                    <a:pt x="4383" y="1365"/>
                    <a:pt x="3791" y="774"/>
                  </a:cubicBezTo>
                  <a:cubicBezTo>
                    <a:pt x="3404" y="368"/>
                    <a:pt x="3080" y="0"/>
                    <a:pt x="2732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755375" y="1178350"/>
              <a:ext cx="121675" cy="102800"/>
            </a:xfrm>
            <a:custGeom>
              <a:avLst/>
              <a:gdLst/>
              <a:ahLst/>
              <a:cxnLst/>
              <a:rect l="l" t="t" r="r" b="b"/>
              <a:pathLst>
                <a:path w="4867" h="4112" extrusionOk="0">
                  <a:moveTo>
                    <a:pt x="3938" y="0"/>
                  </a:moveTo>
                  <a:cubicBezTo>
                    <a:pt x="3019" y="0"/>
                    <a:pt x="1072" y="1273"/>
                    <a:pt x="565" y="1757"/>
                  </a:cubicBezTo>
                  <a:cubicBezTo>
                    <a:pt x="1" y="2348"/>
                    <a:pt x="512" y="2752"/>
                    <a:pt x="1076" y="3343"/>
                  </a:cubicBezTo>
                  <a:cubicBezTo>
                    <a:pt x="1485" y="3734"/>
                    <a:pt x="1804" y="4111"/>
                    <a:pt x="2158" y="4111"/>
                  </a:cubicBezTo>
                  <a:cubicBezTo>
                    <a:pt x="2315" y="4111"/>
                    <a:pt x="2480" y="4036"/>
                    <a:pt x="2662" y="3854"/>
                  </a:cubicBezTo>
                  <a:cubicBezTo>
                    <a:pt x="3227" y="3289"/>
                    <a:pt x="4867" y="708"/>
                    <a:pt x="4302" y="117"/>
                  </a:cubicBezTo>
                  <a:cubicBezTo>
                    <a:pt x="4217" y="36"/>
                    <a:pt x="4092" y="0"/>
                    <a:pt x="3938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901225" y="1178350"/>
              <a:ext cx="122350" cy="102800"/>
            </a:xfrm>
            <a:custGeom>
              <a:avLst/>
              <a:gdLst/>
              <a:ahLst/>
              <a:cxnLst/>
              <a:rect l="l" t="t" r="r" b="b"/>
              <a:pathLst>
                <a:path w="4894" h="4112" extrusionOk="0">
                  <a:moveTo>
                    <a:pt x="947" y="0"/>
                  </a:moveTo>
                  <a:cubicBezTo>
                    <a:pt x="795" y="0"/>
                    <a:pt x="673" y="36"/>
                    <a:pt x="592" y="117"/>
                  </a:cubicBezTo>
                  <a:cubicBezTo>
                    <a:pt x="1" y="708"/>
                    <a:pt x="1640" y="3289"/>
                    <a:pt x="2232" y="3854"/>
                  </a:cubicBezTo>
                  <a:cubicBezTo>
                    <a:pt x="2406" y="4036"/>
                    <a:pt x="2567" y="4111"/>
                    <a:pt x="2724" y="4111"/>
                  </a:cubicBezTo>
                  <a:cubicBezTo>
                    <a:pt x="3074" y="4111"/>
                    <a:pt x="3401" y="3734"/>
                    <a:pt x="3791" y="3343"/>
                  </a:cubicBezTo>
                  <a:cubicBezTo>
                    <a:pt x="4383" y="2752"/>
                    <a:pt x="4893" y="2348"/>
                    <a:pt x="4329" y="1757"/>
                  </a:cubicBezTo>
                  <a:cubicBezTo>
                    <a:pt x="3822" y="1273"/>
                    <a:pt x="1856" y="0"/>
                    <a:pt x="947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754700" y="1028850"/>
              <a:ext cx="122350" cy="102500"/>
            </a:xfrm>
            <a:custGeom>
              <a:avLst/>
              <a:gdLst/>
              <a:ahLst/>
              <a:cxnLst/>
              <a:rect l="l" t="t" r="r" b="b"/>
              <a:pathLst>
                <a:path w="4894" h="4100" extrusionOk="0">
                  <a:moveTo>
                    <a:pt x="2176" y="0"/>
                  </a:moveTo>
                  <a:cubicBezTo>
                    <a:pt x="1826" y="0"/>
                    <a:pt x="1509" y="368"/>
                    <a:pt x="1103" y="774"/>
                  </a:cubicBezTo>
                  <a:cubicBezTo>
                    <a:pt x="539" y="1365"/>
                    <a:pt x="1" y="1769"/>
                    <a:pt x="592" y="2333"/>
                  </a:cubicBezTo>
                  <a:cubicBezTo>
                    <a:pt x="1096" y="2837"/>
                    <a:pt x="3021" y="4100"/>
                    <a:pt x="3948" y="4100"/>
                  </a:cubicBezTo>
                  <a:cubicBezTo>
                    <a:pt x="4110" y="4100"/>
                    <a:pt x="4241" y="4061"/>
                    <a:pt x="4329" y="3973"/>
                  </a:cubicBezTo>
                  <a:cubicBezTo>
                    <a:pt x="4894" y="3409"/>
                    <a:pt x="3254" y="828"/>
                    <a:pt x="2689" y="263"/>
                  </a:cubicBezTo>
                  <a:cubicBezTo>
                    <a:pt x="2504" y="77"/>
                    <a:pt x="2336" y="0"/>
                    <a:pt x="2176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092775" y="1000475"/>
              <a:ext cx="359600" cy="64525"/>
            </a:xfrm>
            <a:custGeom>
              <a:avLst/>
              <a:gdLst/>
              <a:ahLst/>
              <a:cxnLst/>
              <a:rect l="l" t="t" r="r" b="b"/>
              <a:pathLst>
                <a:path w="14384" h="2581" extrusionOk="0">
                  <a:moveTo>
                    <a:pt x="14383" y="0"/>
                  </a:moveTo>
                  <a:lnTo>
                    <a:pt x="1" y="457"/>
                  </a:lnTo>
                  <a:lnTo>
                    <a:pt x="216" y="1909"/>
                  </a:lnTo>
                  <a:lnTo>
                    <a:pt x="14383" y="2581"/>
                  </a:lnTo>
                  <a:lnTo>
                    <a:pt x="14383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6108900" y="1105975"/>
              <a:ext cx="341450" cy="65225"/>
            </a:xfrm>
            <a:custGeom>
              <a:avLst/>
              <a:gdLst/>
              <a:ahLst/>
              <a:cxnLst/>
              <a:rect l="l" t="t" r="r" b="b"/>
              <a:pathLst>
                <a:path w="13658" h="2609" extrusionOk="0">
                  <a:moveTo>
                    <a:pt x="1" y="1"/>
                  </a:moveTo>
                  <a:lnTo>
                    <a:pt x="28" y="2609"/>
                  </a:lnTo>
                  <a:lnTo>
                    <a:pt x="13658" y="2609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3533626" y="944286"/>
            <a:ext cx="5296107" cy="3350694"/>
            <a:chOff x="983725" y="615450"/>
            <a:chExt cx="5420785" cy="3648404"/>
          </a:xfrm>
        </p:grpSpPr>
        <p:sp>
          <p:nvSpPr>
            <p:cNvPr id="552" name="Google Shape;552;p31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1"/>
          <p:cNvGrpSpPr/>
          <p:nvPr/>
        </p:nvGrpSpPr>
        <p:grpSpPr>
          <a:xfrm>
            <a:off x="2852703" y="5014818"/>
            <a:ext cx="1475329" cy="818525"/>
            <a:chOff x="7362578" y="5014818"/>
            <a:chExt cx="1475329" cy="818525"/>
          </a:xfrm>
        </p:grpSpPr>
        <p:sp>
          <p:nvSpPr>
            <p:cNvPr id="557" name="Google Shape;557;p31"/>
            <p:cNvSpPr/>
            <p:nvPr/>
          </p:nvSpPr>
          <p:spPr>
            <a:xfrm>
              <a:off x="7367233" y="5123629"/>
              <a:ext cx="1469115" cy="709714"/>
            </a:xfrm>
            <a:custGeom>
              <a:avLst/>
              <a:gdLst/>
              <a:ahLst/>
              <a:cxnLst/>
              <a:rect l="l" t="t" r="r" b="b"/>
              <a:pathLst>
                <a:path w="57449" h="27753" extrusionOk="0">
                  <a:moveTo>
                    <a:pt x="57449" y="1"/>
                  </a:moveTo>
                  <a:lnTo>
                    <a:pt x="54713" y="26840"/>
                  </a:lnTo>
                  <a:cubicBezTo>
                    <a:pt x="54652" y="27357"/>
                    <a:pt x="54105" y="27752"/>
                    <a:pt x="53406" y="27752"/>
                  </a:cubicBezTo>
                  <a:lnTo>
                    <a:pt x="4013" y="27752"/>
                  </a:lnTo>
                  <a:cubicBezTo>
                    <a:pt x="3344" y="27752"/>
                    <a:pt x="2797" y="27357"/>
                    <a:pt x="2736" y="26840"/>
                  </a:cubicBezTo>
                  <a:lnTo>
                    <a:pt x="1" y="31"/>
                  </a:lnTo>
                  <a:cubicBezTo>
                    <a:pt x="214" y="396"/>
                    <a:pt x="761" y="670"/>
                    <a:pt x="1429" y="670"/>
                  </a:cubicBezTo>
                  <a:lnTo>
                    <a:pt x="55898" y="670"/>
                  </a:lnTo>
                  <a:cubicBezTo>
                    <a:pt x="56567" y="670"/>
                    <a:pt x="57084" y="396"/>
                    <a:pt x="57327" y="1"/>
                  </a:cubicBezTo>
                  <a:lnTo>
                    <a:pt x="57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460521" y="5189708"/>
              <a:ext cx="1293431" cy="592310"/>
            </a:xfrm>
            <a:custGeom>
              <a:avLst/>
              <a:gdLst/>
              <a:ahLst/>
              <a:cxnLst/>
              <a:rect l="l" t="t" r="r" b="b"/>
              <a:pathLst>
                <a:path w="50579" h="23162" extrusionOk="0">
                  <a:moveTo>
                    <a:pt x="50427" y="1672"/>
                  </a:moveTo>
                  <a:lnTo>
                    <a:pt x="47387" y="21703"/>
                  </a:lnTo>
                  <a:cubicBezTo>
                    <a:pt x="47296" y="22524"/>
                    <a:pt x="46384" y="23162"/>
                    <a:pt x="45290" y="23162"/>
                  </a:cubicBezTo>
                  <a:lnTo>
                    <a:pt x="4864" y="23162"/>
                  </a:lnTo>
                  <a:cubicBezTo>
                    <a:pt x="3769" y="23162"/>
                    <a:pt x="2857" y="22524"/>
                    <a:pt x="2766" y="21703"/>
                  </a:cubicBezTo>
                  <a:cubicBezTo>
                    <a:pt x="2766" y="21703"/>
                    <a:pt x="487" y="6931"/>
                    <a:pt x="91" y="2007"/>
                  </a:cubicBezTo>
                  <a:cubicBezTo>
                    <a:pt x="0" y="1156"/>
                    <a:pt x="882" y="426"/>
                    <a:pt x="2006" y="426"/>
                  </a:cubicBezTo>
                  <a:cubicBezTo>
                    <a:pt x="2523" y="426"/>
                    <a:pt x="3131" y="426"/>
                    <a:pt x="3800" y="426"/>
                  </a:cubicBezTo>
                  <a:cubicBezTo>
                    <a:pt x="13040" y="335"/>
                    <a:pt x="37083" y="122"/>
                    <a:pt x="46688" y="31"/>
                  </a:cubicBezTo>
                  <a:cubicBezTo>
                    <a:pt x="47357" y="31"/>
                    <a:pt x="47965" y="31"/>
                    <a:pt x="48481" y="1"/>
                  </a:cubicBezTo>
                  <a:cubicBezTo>
                    <a:pt x="49667" y="1"/>
                    <a:pt x="50579" y="791"/>
                    <a:pt x="50427" y="1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557671" y="5190475"/>
              <a:ext cx="1096805" cy="441535"/>
            </a:xfrm>
            <a:custGeom>
              <a:avLst/>
              <a:gdLst/>
              <a:ahLst/>
              <a:cxnLst/>
              <a:rect l="l" t="t" r="r" b="b"/>
              <a:pathLst>
                <a:path w="42890" h="17266" extrusionOk="0">
                  <a:moveTo>
                    <a:pt x="42889" y="1"/>
                  </a:moveTo>
                  <a:lnTo>
                    <a:pt x="40427" y="15989"/>
                  </a:lnTo>
                  <a:cubicBezTo>
                    <a:pt x="40336" y="16718"/>
                    <a:pt x="39576" y="17266"/>
                    <a:pt x="38634" y="17266"/>
                  </a:cubicBezTo>
                  <a:lnTo>
                    <a:pt x="3983" y="17266"/>
                  </a:lnTo>
                  <a:cubicBezTo>
                    <a:pt x="3040" y="17266"/>
                    <a:pt x="2250" y="16718"/>
                    <a:pt x="2189" y="15989"/>
                  </a:cubicBezTo>
                  <a:cubicBezTo>
                    <a:pt x="2189" y="15989"/>
                    <a:pt x="548" y="5411"/>
                    <a:pt x="1" y="396"/>
                  </a:cubicBezTo>
                  <a:cubicBezTo>
                    <a:pt x="9241" y="305"/>
                    <a:pt x="33284" y="92"/>
                    <a:pt x="42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362578" y="5014818"/>
              <a:ext cx="1475329" cy="12594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61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rgbClr val="DEF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362578" y="5014818"/>
              <a:ext cx="1475329" cy="12594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58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410757" y="5024919"/>
              <a:ext cx="1357976" cy="93314"/>
            </a:xfrm>
            <a:custGeom>
              <a:avLst/>
              <a:gdLst/>
              <a:ahLst/>
              <a:cxnLst/>
              <a:rect l="l" t="t" r="r" b="b"/>
              <a:pathLst>
                <a:path w="53103" h="3649" extrusionOk="0">
                  <a:moveTo>
                    <a:pt x="52920" y="3040"/>
                  </a:moveTo>
                  <a:cubicBezTo>
                    <a:pt x="52707" y="3405"/>
                    <a:pt x="52221" y="3648"/>
                    <a:pt x="51613" y="3648"/>
                  </a:cubicBezTo>
                  <a:lnTo>
                    <a:pt x="1490" y="3648"/>
                  </a:lnTo>
                  <a:cubicBezTo>
                    <a:pt x="882" y="3648"/>
                    <a:pt x="396" y="3405"/>
                    <a:pt x="153" y="3071"/>
                  </a:cubicBezTo>
                  <a:cubicBezTo>
                    <a:pt x="1" y="2797"/>
                    <a:pt x="1" y="2493"/>
                    <a:pt x="214" y="2220"/>
                  </a:cubicBezTo>
                  <a:lnTo>
                    <a:pt x="1612" y="426"/>
                  </a:lnTo>
                  <a:cubicBezTo>
                    <a:pt x="1794" y="153"/>
                    <a:pt x="2159" y="1"/>
                    <a:pt x="2585" y="1"/>
                  </a:cubicBezTo>
                  <a:lnTo>
                    <a:pt x="50519" y="1"/>
                  </a:lnTo>
                  <a:cubicBezTo>
                    <a:pt x="50914" y="1"/>
                    <a:pt x="51278" y="153"/>
                    <a:pt x="51491" y="426"/>
                  </a:cubicBezTo>
                  <a:lnTo>
                    <a:pt x="52889" y="2220"/>
                  </a:lnTo>
                  <a:cubicBezTo>
                    <a:pt x="53102" y="2493"/>
                    <a:pt x="53102" y="2797"/>
                    <a:pt x="52920" y="30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1"/>
          <p:cNvGrpSpPr/>
          <p:nvPr/>
        </p:nvGrpSpPr>
        <p:grpSpPr>
          <a:xfrm>
            <a:off x="2950713" y="2891925"/>
            <a:ext cx="1279275" cy="2176575"/>
            <a:chOff x="1538775" y="491625"/>
            <a:chExt cx="1279275" cy="2176575"/>
          </a:xfrm>
        </p:grpSpPr>
        <p:sp>
          <p:nvSpPr>
            <p:cNvPr id="564" name="Google Shape;564;p31"/>
            <p:cNvSpPr/>
            <p:nvPr/>
          </p:nvSpPr>
          <p:spPr>
            <a:xfrm>
              <a:off x="2110850" y="1223825"/>
              <a:ext cx="135125" cy="321075"/>
            </a:xfrm>
            <a:custGeom>
              <a:avLst/>
              <a:gdLst/>
              <a:ahLst/>
              <a:cxnLst/>
              <a:rect l="l" t="t" r="r" b="b"/>
              <a:pathLst>
                <a:path w="5405" h="12843" extrusionOk="0">
                  <a:moveTo>
                    <a:pt x="2702" y="0"/>
                  </a:moveTo>
                  <a:cubicBezTo>
                    <a:pt x="1201" y="0"/>
                    <a:pt x="0" y="1234"/>
                    <a:pt x="0" y="2702"/>
                  </a:cubicBezTo>
                  <a:lnTo>
                    <a:pt x="0" y="10141"/>
                  </a:lnTo>
                  <a:cubicBezTo>
                    <a:pt x="0" y="11642"/>
                    <a:pt x="1201" y="12843"/>
                    <a:pt x="2702" y="12843"/>
                  </a:cubicBezTo>
                  <a:cubicBezTo>
                    <a:pt x="4203" y="12843"/>
                    <a:pt x="5404" y="11642"/>
                    <a:pt x="5404" y="10141"/>
                  </a:cubicBezTo>
                  <a:lnTo>
                    <a:pt x="5404" y="2702"/>
                  </a:lnTo>
                  <a:cubicBezTo>
                    <a:pt x="5404" y="1234"/>
                    <a:pt x="4203" y="0"/>
                    <a:pt x="27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967400" y="2156975"/>
              <a:ext cx="88425" cy="451200"/>
            </a:xfrm>
            <a:custGeom>
              <a:avLst/>
              <a:gdLst/>
              <a:ahLst/>
              <a:cxnLst/>
              <a:rect l="l" t="t" r="r" b="b"/>
              <a:pathLst>
                <a:path w="3537" h="18048" extrusionOk="0">
                  <a:moveTo>
                    <a:pt x="1" y="1"/>
                  </a:moveTo>
                  <a:lnTo>
                    <a:pt x="1" y="18047"/>
                  </a:lnTo>
                  <a:lnTo>
                    <a:pt x="3537" y="1804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916550" y="2064425"/>
              <a:ext cx="190150" cy="185975"/>
            </a:xfrm>
            <a:custGeom>
              <a:avLst/>
              <a:gdLst/>
              <a:ahLst/>
              <a:cxnLst/>
              <a:rect l="l" t="t" r="r" b="b"/>
              <a:pathLst>
                <a:path w="7606" h="7439" extrusionOk="0">
                  <a:moveTo>
                    <a:pt x="3403" y="0"/>
                  </a:moveTo>
                  <a:cubicBezTo>
                    <a:pt x="1535" y="0"/>
                    <a:pt x="0" y="1501"/>
                    <a:pt x="0" y="3369"/>
                  </a:cubicBezTo>
                  <a:lnTo>
                    <a:pt x="0" y="4037"/>
                  </a:lnTo>
                  <a:cubicBezTo>
                    <a:pt x="0" y="5905"/>
                    <a:pt x="1535" y="7439"/>
                    <a:pt x="3403" y="7439"/>
                  </a:cubicBezTo>
                  <a:lnTo>
                    <a:pt x="4236" y="7439"/>
                  </a:lnTo>
                  <a:cubicBezTo>
                    <a:pt x="6104" y="7439"/>
                    <a:pt x="7606" y="5905"/>
                    <a:pt x="7606" y="4037"/>
                  </a:cubicBezTo>
                  <a:lnTo>
                    <a:pt x="7606" y="3369"/>
                  </a:lnTo>
                  <a:cubicBezTo>
                    <a:pt x="7606" y="1501"/>
                    <a:pt x="6104" y="0"/>
                    <a:pt x="4236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893200" y="2587300"/>
              <a:ext cx="236850" cy="80900"/>
            </a:xfrm>
            <a:custGeom>
              <a:avLst/>
              <a:gdLst/>
              <a:ahLst/>
              <a:cxnLst/>
              <a:rect l="l" t="t" r="r" b="b"/>
              <a:pathLst>
                <a:path w="9474" h="3236" extrusionOk="0">
                  <a:moveTo>
                    <a:pt x="1635" y="0"/>
                  </a:moveTo>
                  <a:cubicBezTo>
                    <a:pt x="734" y="0"/>
                    <a:pt x="0" y="734"/>
                    <a:pt x="0" y="1635"/>
                  </a:cubicBezTo>
                  <a:cubicBezTo>
                    <a:pt x="0" y="2502"/>
                    <a:pt x="734" y="3236"/>
                    <a:pt x="1635" y="3236"/>
                  </a:cubicBezTo>
                  <a:lnTo>
                    <a:pt x="7872" y="3236"/>
                  </a:lnTo>
                  <a:cubicBezTo>
                    <a:pt x="8740" y="3236"/>
                    <a:pt x="9474" y="2502"/>
                    <a:pt x="9474" y="1635"/>
                  </a:cubicBezTo>
                  <a:cubicBezTo>
                    <a:pt x="9474" y="734"/>
                    <a:pt x="8740" y="34"/>
                    <a:pt x="7872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953225" y="2370475"/>
              <a:ext cx="115950" cy="51725"/>
            </a:xfrm>
            <a:custGeom>
              <a:avLst/>
              <a:gdLst/>
              <a:ahLst/>
              <a:cxnLst/>
              <a:rect l="l" t="t" r="r" b="b"/>
              <a:pathLst>
                <a:path w="4638" h="2069" extrusionOk="0">
                  <a:moveTo>
                    <a:pt x="2302" y="0"/>
                  </a:moveTo>
                  <a:cubicBezTo>
                    <a:pt x="1035" y="0"/>
                    <a:pt x="1" y="467"/>
                    <a:pt x="1" y="1034"/>
                  </a:cubicBezTo>
                  <a:cubicBezTo>
                    <a:pt x="1" y="1602"/>
                    <a:pt x="1035" y="2069"/>
                    <a:pt x="2302" y="2069"/>
                  </a:cubicBezTo>
                  <a:cubicBezTo>
                    <a:pt x="3603" y="2069"/>
                    <a:pt x="4637" y="1602"/>
                    <a:pt x="4637" y="1034"/>
                  </a:cubicBezTo>
                  <a:cubicBezTo>
                    <a:pt x="4637" y="467"/>
                    <a:pt x="3603" y="0"/>
                    <a:pt x="23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2300975" y="2156975"/>
              <a:ext cx="88425" cy="451200"/>
            </a:xfrm>
            <a:custGeom>
              <a:avLst/>
              <a:gdLst/>
              <a:ahLst/>
              <a:cxnLst/>
              <a:rect l="l" t="t" r="r" b="b"/>
              <a:pathLst>
                <a:path w="3537" h="18048" extrusionOk="0">
                  <a:moveTo>
                    <a:pt x="1" y="1"/>
                  </a:moveTo>
                  <a:lnTo>
                    <a:pt x="1" y="18047"/>
                  </a:lnTo>
                  <a:lnTo>
                    <a:pt x="3537" y="1804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2250100" y="2064425"/>
              <a:ext cx="190175" cy="185975"/>
            </a:xfrm>
            <a:custGeom>
              <a:avLst/>
              <a:gdLst/>
              <a:ahLst/>
              <a:cxnLst/>
              <a:rect l="l" t="t" r="r" b="b"/>
              <a:pathLst>
                <a:path w="7607" h="7439" extrusionOk="0">
                  <a:moveTo>
                    <a:pt x="3403" y="0"/>
                  </a:moveTo>
                  <a:cubicBezTo>
                    <a:pt x="1535" y="0"/>
                    <a:pt x="1" y="1501"/>
                    <a:pt x="1" y="3369"/>
                  </a:cubicBezTo>
                  <a:lnTo>
                    <a:pt x="1" y="4037"/>
                  </a:lnTo>
                  <a:cubicBezTo>
                    <a:pt x="1" y="5905"/>
                    <a:pt x="1535" y="7439"/>
                    <a:pt x="3403" y="7439"/>
                  </a:cubicBezTo>
                  <a:lnTo>
                    <a:pt x="4237" y="7439"/>
                  </a:lnTo>
                  <a:cubicBezTo>
                    <a:pt x="6105" y="7439"/>
                    <a:pt x="7606" y="5905"/>
                    <a:pt x="7606" y="4037"/>
                  </a:cubicBezTo>
                  <a:lnTo>
                    <a:pt x="7606" y="3369"/>
                  </a:lnTo>
                  <a:cubicBezTo>
                    <a:pt x="7606" y="1501"/>
                    <a:pt x="6105" y="0"/>
                    <a:pt x="4237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226750" y="2587300"/>
              <a:ext cx="236875" cy="80900"/>
            </a:xfrm>
            <a:custGeom>
              <a:avLst/>
              <a:gdLst/>
              <a:ahLst/>
              <a:cxnLst/>
              <a:rect l="l" t="t" r="r" b="b"/>
              <a:pathLst>
                <a:path w="9475" h="3236" extrusionOk="0">
                  <a:moveTo>
                    <a:pt x="1635" y="0"/>
                  </a:moveTo>
                  <a:cubicBezTo>
                    <a:pt x="735" y="0"/>
                    <a:pt x="1" y="734"/>
                    <a:pt x="1" y="1635"/>
                  </a:cubicBezTo>
                  <a:cubicBezTo>
                    <a:pt x="1" y="2502"/>
                    <a:pt x="735" y="3236"/>
                    <a:pt x="1635" y="3236"/>
                  </a:cubicBezTo>
                  <a:lnTo>
                    <a:pt x="7873" y="3236"/>
                  </a:lnTo>
                  <a:cubicBezTo>
                    <a:pt x="8741" y="3236"/>
                    <a:pt x="9474" y="2502"/>
                    <a:pt x="9474" y="1635"/>
                  </a:cubicBezTo>
                  <a:cubicBezTo>
                    <a:pt x="9474" y="734"/>
                    <a:pt x="8741" y="34"/>
                    <a:pt x="7873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286800" y="2370475"/>
              <a:ext cx="115950" cy="51725"/>
            </a:xfrm>
            <a:custGeom>
              <a:avLst/>
              <a:gdLst/>
              <a:ahLst/>
              <a:cxnLst/>
              <a:rect l="l" t="t" r="r" b="b"/>
              <a:pathLst>
                <a:path w="4638" h="2069" extrusionOk="0">
                  <a:moveTo>
                    <a:pt x="2302" y="0"/>
                  </a:moveTo>
                  <a:cubicBezTo>
                    <a:pt x="1035" y="0"/>
                    <a:pt x="1" y="467"/>
                    <a:pt x="1" y="1034"/>
                  </a:cubicBezTo>
                  <a:cubicBezTo>
                    <a:pt x="1" y="1602"/>
                    <a:pt x="1035" y="2069"/>
                    <a:pt x="2302" y="2069"/>
                  </a:cubicBezTo>
                  <a:cubicBezTo>
                    <a:pt x="3603" y="2069"/>
                    <a:pt x="4637" y="1602"/>
                    <a:pt x="4637" y="1034"/>
                  </a:cubicBezTo>
                  <a:cubicBezTo>
                    <a:pt x="4637" y="467"/>
                    <a:pt x="3603" y="0"/>
                    <a:pt x="23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538775" y="2027725"/>
              <a:ext cx="156800" cy="77575"/>
            </a:xfrm>
            <a:custGeom>
              <a:avLst/>
              <a:gdLst/>
              <a:ahLst/>
              <a:cxnLst/>
              <a:rect l="l" t="t" r="r" b="b"/>
              <a:pathLst>
                <a:path w="6272" h="3103" fill="none" extrusionOk="0">
                  <a:moveTo>
                    <a:pt x="0" y="3103"/>
                  </a:moveTo>
                  <a:cubicBezTo>
                    <a:pt x="0" y="1402"/>
                    <a:pt x="1401" y="1"/>
                    <a:pt x="3136" y="1"/>
                  </a:cubicBezTo>
                  <a:cubicBezTo>
                    <a:pt x="4870" y="1"/>
                    <a:pt x="6271" y="1402"/>
                    <a:pt x="6271" y="3103"/>
                  </a:cubicBezTo>
                </a:path>
              </a:pathLst>
            </a:custGeom>
            <a:noFill/>
            <a:ln w="31700" cap="flat" cmpd="sng">
              <a:solidFill>
                <a:srgbClr val="FF4B7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571300" y="1510400"/>
              <a:ext cx="231825" cy="516550"/>
            </a:xfrm>
            <a:custGeom>
              <a:avLst/>
              <a:gdLst/>
              <a:ahLst/>
              <a:cxnLst/>
              <a:rect l="l" t="t" r="r" b="b"/>
              <a:pathLst>
                <a:path w="9273" h="20662" extrusionOk="0">
                  <a:moveTo>
                    <a:pt x="7192" y="0"/>
                  </a:moveTo>
                  <a:cubicBezTo>
                    <a:pt x="5730" y="0"/>
                    <a:pt x="4344" y="531"/>
                    <a:pt x="3269" y="1513"/>
                  </a:cubicBezTo>
                  <a:cubicBezTo>
                    <a:pt x="2135" y="2514"/>
                    <a:pt x="1468" y="3982"/>
                    <a:pt x="1034" y="5383"/>
                  </a:cubicBezTo>
                  <a:cubicBezTo>
                    <a:pt x="67" y="8385"/>
                    <a:pt x="0" y="11687"/>
                    <a:pt x="34" y="14823"/>
                  </a:cubicBezTo>
                  <a:cubicBezTo>
                    <a:pt x="34" y="16224"/>
                    <a:pt x="100" y="17591"/>
                    <a:pt x="100" y="18992"/>
                  </a:cubicBezTo>
                  <a:cubicBezTo>
                    <a:pt x="100" y="19843"/>
                    <a:pt x="838" y="20661"/>
                    <a:pt x="1716" y="20661"/>
                  </a:cubicBezTo>
                  <a:cubicBezTo>
                    <a:pt x="1733" y="20661"/>
                    <a:pt x="1751" y="20661"/>
                    <a:pt x="1768" y="20660"/>
                  </a:cubicBezTo>
                  <a:cubicBezTo>
                    <a:pt x="2669" y="20627"/>
                    <a:pt x="3436" y="19926"/>
                    <a:pt x="3436" y="18992"/>
                  </a:cubicBezTo>
                  <a:cubicBezTo>
                    <a:pt x="3436" y="16424"/>
                    <a:pt x="3303" y="13855"/>
                    <a:pt x="3436" y="11253"/>
                  </a:cubicBezTo>
                  <a:cubicBezTo>
                    <a:pt x="3468" y="10561"/>
                    <a:pt x="3558" y="9868"/>
                    <a:pt x="3625" y="9147"/>
                  </a:cubicBezTo>
                  <a:lnTo>
                    <a:pt x="3625" y="9147"/>
                  </a:lnTo>
                  <a:cubicBezTo>
                    <a:pt x="3628" y="9131"/>
                    <a:pt x="3632" y="9110"/>
                    <a:pt x="3636" y="9085"/>
                  </a:cubicBezTo>
                  <a:cubicBezTo>
                    <a:pt x="3636" y="9057"/>
                    <a:pt x="3636" y="9029"/>
                    <a:pt x="3639" y="9001"/>
                  </a:cubicBezTo>
                  <a:lnTo>
                    <a:pt x="3639" y="9001"/>
                  </a:lnTo>
                  <a:cubicBezTo>
                    <a:pt x="3642" y="8977"/>
                    <a:pt x="3643" y="8968"/>
                    <a:pt x="3643" y="8968"/>
                  </a:cubicBezTo>
                  <a:lnTo>
                    <a:pt x="3643" y="8968"/>
                  </a:lnTo>
                  <a:cubicBezTo>
                    <a:pt x="3643" y="8968"/>
                    <a:pt x="3642" y="8975"/>
                    <a:pt x="3640" y="8987"/>
                  </a:cubicBezTo>
                  <a:lnTo>
                    <a:pt x="3640" y="8987"/>
                  </a:lnTo>
                  <a:cubicBezTo>
                    <a:pt x="3644" y="8953"/>
                    <a:pt x="3653" y="8919"/>
                    <a:pt x="3670" y="8885"/>
                  </a:cubicBezTo>
                  <a:cubicBezTo>
                    <a:pt x="3703" y="8718"/>
                    <a:pt x="3703" y="8518"/>
                    <a:pt x="3736" y="8351"/>
                  </a:cubicBezTo>
                  <a:cubicBezTo>
                    <a:pt x="3803" y="7984"/>
                    <a:pt x="3903" y="7584"/>
                    <a:pt x="3970" y="7217"/>
                  </a:cubicBezTo>
                  <a:cubicBezTo>
                    <a:pt x="4070" y="6917"/>
                    <a:pt x="4137" y="6583"/>
                    <a:pt x="4237" y="6250"/>
                  </a:cubicBezTo>
                  <a:cubicBezTo>
                    <a:pt x="4303" y="6116"/>
                    <a:pt x="4337" y="5950"/>
                    <a:pt x="4403" y="5816"/>
                  </a:cubicBezTo>
                  <a:cubicBezTo>
                    <a:pt x="4437" y="5750"/>
                    <a:pt x="4437" y="5683"/>
                    <a:pt x="4470" y="5616"/>
                  </a:cubicBezTo>
                  <a:cubicBezTo>
                    <a:pt x="4508" y="5515"/>
                    <a:pt x="4517" y="5476"/>
                    <a:pt x="4512" y="5476"/>
                  </a:cubicBezTo>
                  <a:cubicBezTo>
                    <a:pt x="4504" y="5476"/>
                    <a:pt x="4457" y="5579"/>
                    <a:pt x="4437" y="5683"/>
                  </a:cubicBezTo>
                  <a:cubicBezTo>
                    <a:pt x="4470" y="5416"/>
                    <a:pt x="4704" y="5116"/>
                    <a:pt x="4837" y="4882"/>
                  </a:cubicBezTo>
                  <a:cubicBezTo>
                    <a:pt x="4904" y="4749"/>
                    <a:pt x="4970" y="4615"/>
                    <a:pt x="5071" y="4515"/>
                  </a:cubicBezTo>
                  <a:cubicBezTo>
                    <a:pt x="5104" y="4449"/>
                    <a:pt x="5137" y="4382"/>
                    <a:pt x="5171" y="4349"/>
                  </a:cubicBezTo>
                  <a:cubicBezTo>
                    <a:pt x="5176" y="4341"/>
                    <a:pt x="5181" y="4333"/>
                    <a:pt x="5186" y="4326"/>
                  </a:cubicBezTo>
                  <a:lnTo>
                    <a:pt x="5186" y="4326"/>
                  </a:lnTo>
                  <a:cubicBezTo>
                    <a:pt x="5375" y="4116"/>
                    <a:pt x="5587" y="3932"/>
                    <a:pt x="5771" y="3748"/>
                  </a:cubicBezTo>
                  <a:lnTo>
                    <a:pt x="5771" y="3748"/>
                  </a:lnTo>
                  <a:cubicBezTo>
                    <a:pt x="5804" y="3723"/>
                    <a:pt x="5838" y="3698"/>
                    <a:pt x="5871" y="3681"/>
                  </a:cubicBezTo>
                  <a:cubicBezTo>
                    <a:pt x="5961" y="3621"/>
                    <a:pt x="6186" y="3561"/>
                    <a:pt x="6279" y="3477"/>
                  </a:cubicBezTo>
                  <a:lnTo>
                    <a:pt x="6279" y="3477"/>
                  </a:lnTo>
                  <a:cubicBezTo>
                    <a:pt x="6299" y="3467"/>
                    <a:pt x="6319" y="3458"/>
                    <a:pt x="6338" y="3448"/>
                  </a:cubicBezTo>
                  <a:cubicBezTo>
                    <a:pt x="6505" y="3415"/>
                    <a:pt x="6672" y="3381"/>
                    <a:pt x="6838" y="3348"/>
                  </a:cubicBezTo>
                  <a:lnTo>
                    <a:pt x="7572" y="3348"/>
                  </a:lnTo>
                  <a:cubicBezTo>
                    <a:pt x="7604" y="3350"/>
                    <a:pt x="7635" y="3351"/>
                    <a:pt x="7667" y="3351"/>
                  </a:cubicBezTo>
                  <a:cubicBezTo>
                    <a:pt x="8499" y="3351"/>
                    <a:pt x="9272" y="2516"/>
                    <a:pt x="9240" y="1680"/>
                  </a:cubicBezTo>
                  <a:cubicBezTo>
                    <a:pt x="9173" y="746"/>
                    <a:pt x="8506" y="79"/>
                    <a:pt x="7572" y="12"/>
                  </a:cubicBezTo>
                  <a:cubicBezTo>
                    <a:pt x="7445" y="4"/>
                    <a:pt x="7318" y="0"/>
                    <a:pt x="719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547100" y="1968525"/>
              <a:ext cx="140125" cy="60050"/>
            </a:xfrm>
            <a:custGeom>
              <a:avLst/>
              <a:gdLst/>
              <a:ahLst/>
              <a:cxnLst/>
              <a:rect l="l" t="t" r="r" b="b"/>
              <a:pathLst>
                <a:path w="5605" h="2402" extrusionOk="0">
                  <a:moveTo>
                    <a:pt x="1202" y="0"/>
                  </a:moveTo>
                  <a:cubicBezTo>
                    <a:pt x="535" y="0"/>
                    <a:pt x="1" y="534"/>
                    <a:pt x="1" y="1201"/>
                  </a:cubicBezTo>
                  <a:cubicBezTo>
                    <a:pt x="1" y="1868"/>
                    <a:pt x="535" y="2402"/>
                    <a:pt x="1202" y="2402"/>
                  </a:cubicBezTo>
                  <a:lnTo>
                    <a:pt x="4404" y="2402"/>
                  </a:lnTo>
                  <a:cubicBezTo>
                    <a:pt x="5038" y="2402"/>
                    <a:pt x="5605" y="1868"/>
                    <a:pt x="5605" y="1201"/>
                  </a:cubicBezTo>
                  <a:cubicBezTo>
                    <a:pt x="5605" y="534"/>
                    <a:pt x="5038" y="0"/>
                    <a:pt x="4404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1717225" y="1448150"/>
              <a:ext cx="215175" cy="215175"/>
            </a:xfrm>
            <a:custGeom>
              <a:avLst/>
              <a:gdLst/>
              <a:ahLst/>
              <a:cxnLst/>
              <a:rect l="l" t="t" r="r" b="b"/>
              <a:pathLst>
                <a:path w="8607" h="8607" extrusionOk="0">
                  <a:moveTo>
                    <a:pt x="4304" y="0"/>
                  </a:moveTo>
                  <a:cubicBezTo>
                    <a:pt x="1902" y="0"/>
                    <a:pt x="1" y="1902"/>
                    <a:pt x="1" y="4303"/>
                  </a:cubicBezTo>
                  <a:cubicBezTo>
                    <a:pt x="1" y="6672"/>
                    <a:pt x="1902" y="8606"/>
                    <a:pt x="4304" y="8606"/>
                  </a:cubicBezTo>
                  <a:cubicBezTo>
                    <a:pt x="6672" y="8606"/>
                    <a:pt x="8607" y="6672"/>
                    <a:pt x="8607" y="4303"/>
                  </a:cubicBezTo>
                  <a:cubicBezTo>
                    <a:pt x="8607" y="1902"/>
                    <a:pt x="6672" y="0"/>
                    <a:pt x="43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2662075" y="2027725"/>
              <a:ext cx="155975" cy="77575"/>
            </a:xfrm>
            <a:custGeom>
              <a:avLst/>
              <a:gdLst/>
              <a:ahLst/>
              <a:cxnLst/>
              <a:rect l="l" t="t" r="r" b="b"/>
              <a:pathLst>
                <a:path w="6239" h="3103" fill="none" extrusionOk="0">
                  <a:moveTo>
                    <a:pt x="6238" y="3103"/>
                  </a:moveTo>
                  <a:cubicBezTo>
                    <a:pt x="6238" y="1402"/>
                    <a:pt x="4837" y="1"/>
                    <a:pt x="3136" y="1"/>
                  </a:cubicBezTo>
                  <a:cubicBezTo>
                    <a:pt x="1401" y="1"/>
                    <a:pt x="0" y="1402"/>
                    <a:pt x="0" y="3103"/>
                  </a:cubicBezTo>
                </a:path>
              </a:pathLst>
            </a:custGeom>
            <a:noFill/>
            <a:ln w="31700" cap="flat" cmpd="sng">
              <a:solidFill>
                <a:srgbClr val="FF4B7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2554500" y="1510425"/>
              <a:ext cx="232675" cy="516525"/>
            </a:xfrm>
            <a:custGeom>
              <a:avLst/>
              <a:gdLst/>
              <a:ahLst/>
              <a:cxnLst/>
              <a:rect l="l" t="t" r="r" b="b"/>
              <a:pathLst>
                <a:path w="9307" h="20661" extrusionOk="0">
                  <a:moveTo>
                    <a:pt x="2439" y="3373"/>
                  </a:moveTo>
                  <a:cubicBezTo>
                    <a:pt x="2479" y="3386"/>
                    <a:pt x="2524" y="3396"/>
                    <a:pt x="2558" y="3396"/>
                  </a:cubicBezTo>
                  <a:cubicBezTo>
                    <a:pt x="2580" y="3396"/>
                    <a:pt x="2596" y="3392"/>
                    <a:pt x="2602" y="3380"/>
                  </a:cubicBezTo>
                  <a:cubicBezTo>
                    <a:pt x="2602" y="3380"/>
                    <a:pt x="2536" y="3377"/>
                    <a:pt x="2439" y="3373"/>
                  </a:cubicBezTo>
                  <a:close/>
                  <a:moveTo>
                    <a:pt x="3024" y="3510"/>
                  </a:moveTo>
                  <a:lnTo>
                    <a:pt x="3024" y="3510"/>
                  </a:lnTo>
                  <a:cubicBezTo>
                    <a:pt x="3068" y="3545"/>
                    <a:pt x="3119" y="3563"/>
                    <a:pt x="3156" y="3570"/>
                  </a:cubicBezTo>
                  <a:lnTo>
                    <a:pt x="3156" y="3570"/>
                  </a:lnTo>
                  <a:cubicBezTo>
                    <a:pt x="3126" y="3553"/>
                    <a:pt x="3068" y="3534"/>
                    <a:pt x="3024" y="3510"/>
                  </a:cubicBezTo>
                  <a:close/>
                  <a:moveTo>
                    <a:pt x="2051" y="1"/>
                  </a:moveTo>
                  <a:cubicBezTo>
                    <a:pt x="1935" y="1"/>
                    <a:pt x="1818" y="4"/>
                    <a:pt x="1702" y="11"/>
                  </a:cubicBezTo>
                  <a:cubicBezTo>
                    <a:pt x="834" y="78"/>
                    <a:pt x="0" y="745"/>
                    <a:pt x="34" y="1679"/>
                  </a:cubicBezTo>
                  <a:cubicBezTo>
                    <a:pt x="66" y="2515"/>
                    <a:pt x="717" y="3350"/>
                    <a:pt x="1601" y="3350"/>
                  </a:cubicBezTo>
                  <a:cubicBezTo>
                    <a:pt x="1634" y="3350"/>
                    <a:pt x="1668" y="3349"/>
                    <a:pt x="1702" y="3347"/>
                  </a:cubicBezTo>
                  <a:cubicBezTo>
                    <a:pt x="1773" y="3347"/>
                    <a:pt x="2200" y="3364"/>
                    <a:pt x="2439" y="3373"/>
                  </a:cubicBezTo>
                  <a:lnTo>
                    <a:pt x="2439" y="3373"/>
                  </a:lnTo>
                  <a:cubicBezTo>
                    <a:pt x="2380" y="3355"/>
                    <a:pt x="2335" y="3331"/>
                    <a:pt x="2370" y="3331"/>
                  </a:cubicBezTo>
                  <a:cubicBezTo>
                    <a:pt x="2386" y="3331"/>
                    <a:pt x="2417" y="3335"/>
                    <a:pt x="2469" y="3347"/>
                  </a:cubicBezTo>
                  <a:cubicBezTo>
                    <a:pt x="2535" y="3380"/>
                    <a:pt x="2602" y="3380"/>
                    <a:pt x="2669" y="3380"/>
                  </a:cubicBezTo>
                  <a:cubicBezTo>
                    <a:pt x="2790" y="3429"/>
                    <a:pt x="2894" y="3460"/>
                    <a:pt x="3005" y="3498"/>
                  </a:cubicBezTo>
                  <a:lnTo>
                    <a:pt x="3005" y="3498"/>
                  </a:lnTo>
                  <a:cubicBezTo>
                    <a:pt x="3011" y="3502"/>
                    <a:pt x="3018" y="3506"/>
                    <a:pt x="3024" y="3510"/>
                  </a:cubicBezTo>
                  <a:lnTo>
                    <a:pt x="3024" y="3510"/>
                  </a:lnTo>
                  <a:cubicBezTo>
                    <a:pt x="3021" y="3507"/>
                    <a:pt x="3018" y="3505"/>
                    <a:pt x="3014" y="3502"/>
                  </a:cubicBezTo>
                  <a:lnTo>
                    <a:pt x="3014" y="3502"/>
                  </a:lnTo>
                  <a:cubicBezTo>
                    <a:pt x="3054" y="3515"/>
                    <a:pt x="3094" y="3530"/>
                    <a:pt x="3136" y="3547"/>
                  </a:cubicBezTo>
                  <a:cubicBezTo>
                    <a:pt x="3218" y="3561"/>
                    <a:pt x="3221" y="3574"/>
                    <a:pt x="3191" y="3574"/>
                  </a:cubicBezTo>
                  <a:cubicBezTo>
                    <a:pt x="3182" y="3574"/>
                    <a:pt x="3170" y="3573"/>
                    <a:pt x="3156" y="3570"/>
                  </a:cubicBezTo>
                  <a:lnTo>
                    <a:pt x="3156" y="3570"/>
                  </a:lnTo>
                  <a:cubicBezTo>
                    <a:pt x="3161" y="3574"/>
                    <a:pt x="3166" y="3577"/>
                    <a:pt x="3169" y="3580"/>
                  </a:cubicBezTo>
                  <a:cubicBezTo>
                    <a:pt x="3269" y="3614"/>
                    <a:pt x="3369" y="3680"/>
                    <a:pt x="3469" y="3747"/>
                  </a:cubicBezTo>
                  <a:cubicBezTo>
                    <a:pt x="3471" y="3748"/>
                    <a:pt x="3472" y="3748"/>
                    <a:pt x="3473" y="3749"/>
                  </a:cubicBezTo>
                  <a:lnTo>
                    <a:pt x="3473" y="3749"/>
                  </a:lnTo>
                  <a:cubicBezTo>
                    <a:pt x="3481" y="3758"/>
                    <a:pt x="3491" y="3768"/>
                    <a:pt x="3503" y="3780"/>
                  </a:cubicBezTo>
                  <a:cubicBezTo>
                    <a:pt x="3603" y="3881"/>
                    <a:pt x="3736" y="3947"/>
                    <a:pt x="3836" y="4081"/>
                  </a:cubicBezTo>
                  <a:cubicBezTo>
                    <a:pt x="3936" y="4180"/>
                    <a:pt x="4002" y="4279"/>
                    <a:pt x="4100" y="4378"/>
                  </a:cubicBezTo>
                  <a:lnTo>
                    <a:pt x="4100" y="4378"/>
                  </a:lnTo>
                  <a:cubicBezTo>
                    <a:pt x="4113" y="4401"/>
                    <a:pt x="4125" y="4424"/>
                    <a:pt x="4137" y="4448"/>
                  </a:cubicBezTo>
                  <a:cubicBezTo>
                    <a:pt x="4337" y="4714"/>
                    <a:pt x="4470" y="4981"/>
                    <a:pt x="4604" y="5282"/>
                  </a:cubicBezTo>
                  <a:cubicBezTo>
                    <a:pt x="4642" y="5339"/>
                    <a:pt x="4680" y="5407"/>
                    <a:pt x="4718" y="5480"/>
                  </a:cubicBezTo>
                  <a:lnTo>
                    <a:pt x="4718" y="5480"/>
                  </a:lnTo>
                  <a:cubicBezTo>
                    <a:pt x="4722" y="5496"/>
                    <a:pt x="4728" y="5518"/>
                    <a:pt x="4737" y="5548"/>
                  </a:cubicBezTo>
                  <a:cubicBezTo>
                    <a:pt x="4770" y="5615"/>
                    <a:pt x="4804" y="5648"/>
                    <a:pt x="4804" y="5715"/>
                  </a:cubicBezTo>
                  <a:cubicBezTo>
                    <a:pt x="4937" y="6049"/>
                    <a:pt x="5037" y="6382"/>
                    <a:pt x="5137" y="6749"/>
                  </a:cubicBezTo>
                  <a:cubicBezTo>
                    <a:pt x="5337" y="7416"/>
                    <a:pt x="5471" y="8117"/>
                    <a:pt x="5571" y="8817"/>
                  </a:cubicBezTo>
                  <a:cubicBezTo>
                    <a:pt x="5604" y="8917"/>
                    <a:pt x="5604" y="9018"/>
                    <a:pt x="5638" y="9084"/>
                  </a:cubicBezTo>
                  <a:cubicBezTo>
                    <a:pt x="5647" y="9166"/>
                    <a:pt x="5648" y="9196"/>
                    <a:pt x="5646" y="9196"/>
                  </a:cubicBezTo>
                  <a:cubicBezTo>
                    <a:pt x="5640" y="9196"/>
                    <a:pt x="5604" y="8984"/>
                    <a:pt x="5604" y="8984"/>
                  </a:cubicBezTo>
                  <a:lnTo>
                    <a:pt x="5604" y="8984"/>
                  </a:lnTo>
                  <a:cubicBezTo>
                    <a:pt x="5571" y="9118"/>
                    <a:pt x="5638" y="9351"/>
                    <a:pt x="5671" y="9518"/>
                  </a:cubicBezTo>
                  <a:cubicBezTo>
                    <a:pt x="5704" y="9918"/>
                    <a:pt x="5738" y="10318"/>
                    <a:pt x="5771" y="10719"/>
                  </a:cubicBezTo>
                  <a:cubicBezTo>
                    <a:pt x="5871" y="12186"/>
                    <a:pt x="5905" y="13654"/>
                    <a:pt x="5905" y="15122"/>
                  </a:cubicBezTo>
                  <a:cubicBezTo>
                    <a:pt x="5871" y="16423"/>
                    <a:pt x="5838" y="17690"/>
                    <a:pt x="5838" y="18991"/>
                  </a:cubicBezTo>
                  <a:cubicBezTo>
                    <a:pt x="5838" y="19842"/>
                    <a:pt x="6576" y="20660"/>
                    <a:pt x="7453" y="20660"/>
                  </a:cubicBezTo>
                  <a:cubicBezTo>
                    <a:pt x="7471" y="20660"/>
                    <a:pt x="7488" y="20660"/>
                    <a:pt x="7506" y="20659"/>
                  </a:cubicBezTo>
                  <a:cubicBezTo>
                    <a:pt x="8406" y="20626"/>
                    <a:pt x="9174" y="19925"/>
                    <a:pt x="9174" y="18991"/>
                  </a:cubicBezTo>
                  <a:cubicBezTo>
                    <a:pt x="9174" y="16223"/>
                    <a:pt x="9307" y="13487"/>
                    <a:pt x="9107" y="10719"/>
                  </a:cubicBezTo>
                  <a:cubicBezTo>
                    <a:pt x="8907" y="7683"/>
                    <a:pt x="8440" y="4181"/>
                    <a:pt x="6305" y="1812"/>
                  </a:cubicBezTo>
                  <a:cubicBezTo>
                    <a:pt x="5217" y="632"/>
                    <a:pt x="3638" y="1"/>
                    <a:pt x="2051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2670400" y="1968525"/>
              <a:ext cx="139300" cy="60050"/>
            </a:xfrm>
            <a:custGeom>
              <a:avLst/>
              <a:gdLst/>
              <a:ahLst/>
              <a:cxnLst/>
              <a:rect l="l" t="t" r="r" b="b"/>
              <a:pathLst>
                <a:path w="5572" h="2402" extrusionOk="0">
                  <a:moveTo>
                    <a:pt x="1202" y="0"/>
                  </a:moveTo>
                  <a:cubicBezTo>
                    <a:pt x="535" y="0"/>
                    <a:pt x="1" y="534"/>
                    <a:pt x="1" y="1201"/>
                  </a:cubicBezTo>
                  <a:cubicBezTo>
                    <a:pt x="1" y="1868"/>
                    <a:pt x="535" y="2402"/>
                    <a:pt x="1202" y="2402"/>
                  </a:cubicBezTo>
                  <a:lnTo>
                    <a:pt x="4371" y="2402"/>
                  </a:lnTo>
                  <a:cubicBezTo>
                    <a:pt x="5038" y="2402"/>
                    <a:pt x="5572" y="1868"/>
                    <a:pt x="5572" y="1201"/>
                  </a:cubicBezTo>
                  <a:cubicBezTo>
                    <a:pt x="5572" y="534"/>
                    <a:pt x="5038" y="0"/>
                    <a:pt x="4371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425225" y="144815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0"/>
                  </a:moveTo>
                  <a:cubicBezTo>
                    <a:pt x="1902" y="0"/>
                    <a:pt x="1" y="1902"/>
                    <a:pt x="1" y="4303"/>
                  </a:cubicBezTo>
                  <a:cubicBezTo>
                    <a:pt x="1" y="6672"/>
                    <a:pt x="1902" y="8606"/>
                    <a:pt x="4304" y="8606"/>
                  </a:cubicBezTo>
                  <a:cubicBezTo>
                    <a:pt x="6672" y="8606"/>
                    <a:pt x="8607" y="6672"/>
                    <a:pt x="8607" y="4303"/>
                  </a:cubicBezTo>
                  <a:cubicBezTo>
                    <a:pt x="8607" y="1902"/>
                    <a:pt x="6672" y="0"/>
                    <a:pt x="43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1774775" y="1033675"/>
              <a:ext cx="78400" cy="45900"/>
            </a:xfrm>
            <a:custGeom>
              <a:avLst/>
              <a:gdLst/>
              <a:ahLst/>
              <a:cxnLst/>
              <a:rect l="l" t="t" r="r" b="b"/>
              <a:pathLst>
                <a:path w="3136" h="1836" extrusionOk="0">
                  <a:moveTo>
                    <a:pt x="901" y="1"/>
                  </a:moveTo>
                  <a:cubicBezTo>
                    <a:pt x="401" y="1"/>
                    <a:pt x="0" y="401"/>
                    <a:pt x="0" y="935"/>
                  </a:cubicBezTo>
                  <a:cubicBezTo>
                    <a:pt x="0" y="1435"/>
                    <a:pt x="401" y="1835"/>
                    <a:pt x="901" y="1835"/>
                  </a:cubicBezTo>
                  <a:lnTo>
                    <a:pt x="2202" y="1835"/>
                  </a:lnTo>
                  <a:cubicBezTo>
                    <a:pt x="2702" y="1835"/>
                    <a:pt x="3136" y="1435"/>
                    <a:pt x="3136" y="935"/>
                  </a:cubicBezTo>
                  <a:cubicBezTo>
                    <a:pt x="3136" y="401"/>
                    <a:pt x="2702" y="1"/>
                    <a:pt x="2202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1816475" y="903600"/>
              <a:ext cx="67575" cy="306075"/>
            </a:xfrm>
            <a:custGeom>
              <a:avLst/>
              <a:gdLst/>
              <a:ahLst/>
              <a:cxnLst/>
              <a:rect l="l" t="t" r="r" b="b"/>
              <a:pathLst>
                <a:path w="2703" h="12243" extrusionOk="0">
                  <a:moveTo>
                    <a:pt x="1335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908"/>
                  </a:lnTo>
                  <a:cubicBezTo>
                    <a:pt x="0" y="11642"/>
                    <a:pt x="601" y="12242"/>
                    <a:pt x="1335" y="12242"/>
                  </a:cubicBezTo>
                  <a:cubicBezTo>
                    <a:pt x="2102" y="12242"/>
                    <a:pt x="2702" y="11642"/>
                    <a:pt x="2702" y="10908"/>
                  </a:cubicBezTo>
                  <a:lnTo>
                    <a:pt x="2702" y="1368"/>
                  </a:lnTo>
                  <a:cubicBezTo>
                    <a:pt x="2702" y="600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504450" y="1033675"/>
              <a:ext cx="78425" cy="45900"/>
            </a:xfrm>
            <a:custGeom>
              <a:avLst/>
              <a:gdLst/>
              <a:ahLst/>
              <a:cxnLst/>
              <a:rect l="l" t="t" r="r" b="b"/>
              <a:pathLst>
                <a:path w="3137" h="1836" extrusionOk="0">
                  <a:moveTo>
                    <a:pt x="902" y="1"/>
                  </a:moveTo>
                  <a:cubicBezTo>
                    <a:pt x="401" y="1"/>
                    <a:pt x="1" y="401"/>
                    <a:pt x="1" y="935"/>
                  </a:cubicBezTo>
                  <a:cubicBezTo>
                    <a:pt x="1" y="1435"/>
                    <a:pt x="401" y="1835"/>
                    <a:pt x="902" y="1835"/>
                  </a:cubicBezTo>
                  <a:lnTo>
                    <a:pt x="2202" y="1835"/>
                  </a:lnTo>
                  <a:cubicBezTo>
                    <a:pt x="2703" y="1835"/>
                    <a:pt x="3136" y="1435"/>
                    <a:pt x="3136" y="935"/>
                  </a:cubicBezTo>
                  <a:cubicBezTo>
                    <a:pt x="3136" y="401"/>
                    <a:pt x="2703" y="1"/>
                    <a:pt x="2202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472775" y="903600"/>
              <a:ext cx="68400" cy="306075"/>
            </a:xfrm>
            <a:custGeom>
              <a:avLst/>
              <a:gdLst/>
              <a:ahLst/>
              <a:cxnLst/>
              <a:rect l="l" t="t" r="r" b="b"/>
              <a:pathLst>
                <a:path w="2736" h="12243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908"/>
                  </a:lnTo>
                  <a:cubicBezTo>
                    <a:pt x="0" y="11642"/>
                    <a:pt x="601" y="12242"/>
                    <a:pt x="1368" y="12242"/>
                  </a:cubicBezTo>
                  <a:cubicBezTo>
                    <a:pt x="2135" y="12242"/>
                    <a:pt x="2736" y="11642"/>
                    <a:pt x="2736" y="10908"/>
                  </a:cubicBezTo>
                  <a:lnTo>
                    <a:pt x="2736" y="1368"/>
                  </a:lnTo>
                  <a:cubicBezTo>
                    <a:pt x="2736" y="600"/>
                    <a:pt x="2135" y="0"/>
                    <a:pt x="1368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161725" y="535825"/>
              <a:ext cx="33375" cy="266050"/>
            </a:xfrm>
            <a:custGeom>
              <a:avLst/>
              <a:gdLst/>
              <a:ahLst/>
              <a:cxnLst/>
              <a:rect l="l" t="t" r="r" b="b"/>
              <a:pathLst>
                <a:path w="1335" h="10642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9974"/>
                  </a:lnTo>
                  <a:cubicBezTo>
                    <a:pt x="0" y="10341"/>
                    <a:pt x="300" y="10641"/>
                    <a:pt x="667" y="10641"/>
                  </a:cubicBezTo>
                  <a:cubicBezTo>
                    <a:pt x="1034" y="10641"/>
                    <a:pt x="1334" y="10341"/>
                    <a:pt x="1334" y="9974"/>
                  </a:cubicBezTo>
                  <a:lnTo>
                    <a:pt x="1334" y="668"/>
                  </a:lnTo>
                  <a:cubicBezTo>
                    <a:pt x="1334" y="301"/>
                    <a:pt x="1034" y="1"/>
                    <a:pt x="667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136700" y="491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668" y="1"/>
                  </a:moveTo>
                  <a:cubicBezTo>
                    <a:pt x="768" y="1"/>
                    <a:pt x="0" y="734"/>
                    <a:pt x="0" y="1668"/>
                  </a:cubicBezTo>
                  <a:cubicBezTo>
                    <a:pt x="0" y="2602"/>
                    <a:pt x="768" y="3336"/>
                    <a:pt x="1668" y="3336"/>
                  </a:cubicBezTo>
                  <a:cubicBezTo>
                    <a:pt x="2602" y="3336"/>
                    <a:pt x="3336" y="2602"/>
                    <a:pt x="3336" y="1668"/>
                  </a:cubicBezTo>
                  <a:cubicBezTo>
                    <a:pt x="3336" y="734"/>
                    <a:pt x="2602" y="1"/>
                    <a:pt x="1668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2055800" y="705125"/>
              <a:ext cx="245200" cy="244350"/>
            </a:xfrm>
            <a:custGeom>
              <a:avLst/>
              <a:gdLst/>
              <a:ahLst/>
              <a:cxnLst/>
              <a:rect l="l" t="t" r="r" b="b"/>
              <a:pathLst>
                <a:path w="9808" h="9774" extrusionOk="0">
                  <a:moveTo>
                    <a:pt x="4904" y="0"/>
                  </a:moveTo>
                  <a:cubicBezTo>
                    <a:pt x="2202" y="0"/>
                    <a:pt x="1" y="2168"/>
                    <a:pt x="1" y="4870"/>
                  </a:cubicBezTo>
                  <a:cubicBezTo>
                    <a:pt x="1" y="7605"/>
                    <a:pt x="2202" y="9774"/>
                    <a:pt x="4904" y="9774"/>
                  </a:cubicBezTo>
                  <a:cubicBezTo>
                    <a:pt x="7606" y="9774"/>
                    <a:pt x="9808" y="7605"/>
                    <a:pt x="9808" y="4870"/>
                  </a:cubicBezTo>
                  <a:cubicBezTo>
                    <a:pt x="9808" y="2168"/>
                    <a:pt x="7606" y="0"/>
                    <a:pt x="49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855675" y="809350"/>
              <a:ext cx="645475" cy="494550"/>
            </a:xfrm>
            <a:custGeom>
              <a:avLst/>
              <a:gdLst/>
              <a:ahLst/>
              <a:cxnLst/>
              <a:rect l="l" t="t" r="r" b="b"/>
              <a:pathLst>
                <a:path w="25819" h="19782" extrusionOk="0">
                  <a:moveTo>
                    <a:pt x="4737" y="1"/>
                  </a:moveTo>
                  <a:cubicBezTo>
                    <a:pt x="2102" y="1"/>
                    <a:pt x="0" y="2136"/>
                    <a:pt x="0" y="4737"/>
                  </a:cubicBezTo>
                  <a:lnTo>
                    <a:pt x="0" y="15045"/>
                  </a:lnTo>
                  <a:cubicBezTo>
                    <a:pt x="0" y="17647"/>
                    <a:pt x="2102" y="19782"/>
                    <a:pt x="4737" y="19782"/>
                  </a:cubicBezTo>
                  <a:lnTo>
                    <a:pt x="21115" y="19782"/>
                  </a:lnTo>
                  <a:cubicBezTo>
                    <a:pt x="23717" y="19782"/>
                    <a:pt x="25818" y="17647"/>
                    <a:pt x="25818" y="15045"/>
                  </a:cubicBezTo>
                  <a:lnTo>
                    <a:pt x="25818" y="4737"/>
                  </a:lnTo>
                  <a:cubicBezTo>
                    <a:pt x="25818" y="2136"/>
                    <a:pt x="23717" y="1"/>
                    <a:pt x="21115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992425" y="1132925"/>
              <a:ext cx="371950" cy="80900"/>
            </a:xfrm>
            <a:custGeom>
              <a:avLst/>
              <a:gdLst/>
              <a:ahLst/>
              <a:cxnLst/>
              <a:rect l="l" t="t" r="r" b="b"/>
              <a:pathLst>
                <a:path w="14878" h="3236" extrusionOk="0">
                  <a:moveTo>
                    <a:pt x="1635" y="0"/>
                  </a:moveTo>
                  <a:cubicBezTo>
                    <a:pt x="734" y="0"/>
                    <a:pt x="1" y="734"/>
                    <a:pt x="1" y="1601"/>
                  </a:cubicBezTo>
                  <a:cubicBezTo>
                    <a:pt x="1" y="2502"/>
                    <a:pt x="734" y="3236"/>
                    <a:pt x="1635" y="3236"/>
                  </a:cubicBezTo>
                  <a:lnTo>
                    <a:pt x="13277" y="3236"/>
                  </a:lnTo>
                  <a:cubicBezTo>
                    <a:pt x="14144" y="3236"/>
                    <a:pt x="14878" y="2502"/>
                    <a:pt x="14878" y="1601"/>
                  </a:cubicBezTo>
                  <a:cubicBezTo>
                    <a:pt x="14878" y="734"/>
                    <a:pt x="14144" y="0"/>
                    <a:pt x="13277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975750" y="949450"/>
              <a:ext cx="135125" cy="135125"/>
            </a:xfrm>
            <a:custGeom>
              <a:avLst/>
              <a:gdLst/>
              <a:ahLst/>
              <a:cxnLst/>
              <a:rect l="l" t="t" r="r" b="b"/>
              <a:pathLst>
                <a:path w="5405" h="5405" extrusionOk="0">
                  <a:moveTo>
                    <a:pt x="2702" y="1"/>
                  </a:moveTo>
                  <a:cubicBezTo>
                    <a:pt x="1201" y="1"/>
                    <a:pt x="0" y="1235"/>
                    <a:pt x="0" y="2703"/>
                  </a:cubicBezTo>
                  <a:cubicBezTo>
                    <a:pt x="0" y="4204"/>
                    <a:pt x="1201" y="5405"/>
                    <a:pt x="2702" y="5405"/>
                  </a:cubicBezTo>
                  <a:cubicBezTo>
                    <a:pt x="4170" y="5405"/>
                    <a:pt x="5404" y="4204"/>
                    <a:pt x="5404" y="2703"/>
                  </a:cubicBezTo>
                  <a:cubicBezTo>
                    <a:pt x="5404" y="1235"/>
                    <a:pt x="4170" y="1"/>
                    <a:pt x="2702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2013275" y="9878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201" y="0"/>
                  </a:moveTo>
                  <a:cubicBezTo>
                    <a:pt x="534" y="0"/>
                    <a:pt x="1" y="534"/>
                    <a:pt x="1" y="1168"/>
                  </a:cubicBezTo>
                  <a:cubicBezTo>
                    <a:pt x="1" y="1835"/>
                    <a:pt x="534" y="2368"/>
                    <a:pt x="1201" y="2368"/>
                  </a:cubicBezTo>
                  <a:cubicBezTo>
                    <a:pt x="1835" y="2368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201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2246775" y="949450"/>
              <a:ext cx="135125" cy="135125"/>
            </a:xfrm>
            <a:custGeom>
              <a:avLst/>
              <a:gdLst/>
              <a:ahLst/>
              <a:cxnLst/>
              <a:rect l="l" t="t" r="r" b="b"/>
              <a:pathLst>
                <a:path w="5405" h="5405" extrusionOk="0">
                  <a:moveTo>
                    <a:pt x="2702" y="1"/>
                  </a:moveTo>
                  <a:cubicBezTo>
                    <a:pt x="1201" y="1"/>
                    <a:pt x="1" y="1235"/>
                    <a:pt x="1" y="2703"/>
                  </a:cubicBezTo>
                  <a:cubicBezTo>
                    <a:pt x="1" y="4204"/>
                    <a:pt x="1201" y="5405"/>
                    <a:pt x="2702" y="5405"/>
                  </a:cubicBezTo>
                  <a:cubicBezTo>
                    <a:pt x="4170" y="5405"/>
                    <a:pt x="5404" y="4204"/>
                    <a:pt x="5404" y="2703"/>
                  </a:cubicBezTo>
                  <a:cubicBezTo>
                    <a:pt x="5404" y="1235"/>
                    <a:pt x="4170" y="1"/>
                    <a:pt x="2702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2284300" y="9878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201" y="0"/>
                  </a:moveTo>
                  <a:cubicBezTo>
                    <a:pt x="534" y="0"/>
                    <a:pt x="1" y="534"/>
                    <a:pt x="1" y="1168"/>
                  </a:cubicBezTo>
                  <a:cubicBezTo>
                    <a:pt x="1" y="1835"/>
                    <a:pt x="534" y="2368"/>
                    <a:pt x="1201" y="2368"/>
                  </a:cubicBezTo>
                  <a:cubicBezTo>
                    <a:pt x="1835" y="2368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201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1984925" y="881075"/>
              <a:ext cx="389475" cy="40050"/>
            </a:xfrm>
            <a:custGeom>
              <a:avLst/>
              <a:gdLst/>
              <a:ahLst/>
              <a:cxnLst/>
              <a:rect l="l" t="t" r="r" b="b"/>
              <a:pathLst>
                <a:path w="15579" h="1602" extrusionOk="0">
                  <a:moveTo>
                    <a:pt x="801" y="0"/>
                  </a:moveTo>
                  <a:cubicBezTo>
                    <a:pt x="334" y="0"/>
                    <a:pt x="0" y="334"/>
                    <a:pt x="0" y="801"/>
                  </a:cubicBezTo>
                  <a:cubicBezTo>
                    <a:pt x="0" y="1235"/>
                    <a:pt x="334" y="1602"/>
                    <a:pt x="801" y="1602"/>
                  </a:cubicBezTo>
                  <a:lnTo>
                    <a:pt x="14778" y="1602"/>
                  </a:lnTo>
                  <a:cubicBezTo>
                    <a:pt x="15245" y="1602"/>
                    <a:pt x="15578" y="1235"/>
                    <a:pt x="15578" y="801"/>
                  </a:cubicBezTo>
                  <a:cubicBezTo>
                    <a:pt x="15578" y="334"/>
                    <a:pt x="15245" y="0"/>
                    <a:pt x="14778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1820650" y="1393100"/>
              <a:ext cx="705525" cy="793925"/>
            </a:xfrm>
            <a:custGeom>
              <a:avLst/>
              <a:gdLst/>
              <a:ahLst/>
              <a:cxnLst/>
              <a:rect l="l" t="t" r="r" b="b"/>
              <a:pathLst>
                <a:path w="28221" h="31757" extrusionOk="0">
                  <a:moveTo>
                    <a:pt x="3402" y="1"/>
                  </a:moveTo>
                  <a:cubicBezTo>
                    <a:pt x="1534" y="1"/>
                    <a:pt x="0" y="1502"/>
                    <a:pt x="0" y="3370"/>
                  </a:cubicBezTo>
                  <a:lnTo>
                    <a:pt x="0" y="28354"/>
                  </a:lnTo>
                  <a:cubicBezTo>
                    <a:pt x="0" y="30222"/>
                    <a:pt x="1534" y="31757"/>
                    <a:pt x="3402" y="31757"/>
                  </a:cubicBezTo>
                  <a:lnTo>
                    <a:pt x="24851" y="31757"/>
                  </a:lnTo>
                  <a:cubicBezTo>
                    <a:pt x="26719" y="31757"/>
                    <a:pt x="28220" y="30222"/>
                    <a:pt x="28220" y="28354"/>
                  </a:cubicBezTo>
                  <a:lnTo>
                    <a:pt x="28220" y="3370"/>
                  </a:lnTo>
                  <a:cubicBezTo>
                    <a:pt x="28220" y="1502"/>
                    <a:pt x="26719" y="1"/>
                    <a:pt x="24851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1926550" y="1512350"/>
              <a:ext cx="493700" cy="555425"/>
            </a:xfrm>
            <a:custGeom>
              <a:avLst/>
              <a:gdLst/>
              <a:ahLst/>
              <a:cxnLst/>
              <a:rect l="l" t="t" r="r" b="b"/>
              <a:pathLst>
                <a:path w="19748" h="22217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19848"/>
                  </a:lnTo>
                  <a:cubicBezTo>
                    <a:pt x="0" y="21149"/>
                    <a:pt x="1068" y="22217"/>
                    <a:pt x="2369" y="22217"/>
                  </a:cubicBezTo>
                  <a:lnTo>
                    <a:pt x="17379" y="22217"/>
                  </a:lnTo>
                  <a:cubicBezTo>
                    <a:pt x="18680" y="22217"/>
                    <a:pt x="19748" y="21149"/>
                    <a:pt x="19748" y="19848"/>
                  </a:cubicBezTo>
                  <a:lnTo>
                    <a:pt x="19748" y="2336"/>
                  </a:lnTo>
                  <a:cubicBezTo>
                    <a:pt x="19748" y="1035"/>
                    <a:pt x="18680" y="1"/>
                    <a:pt x="17379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021625" y="1575725"/>
              <a:ext cx="315250" cy="220200"/>
            </a:xfrm>
            <a:custGeom>
              <a:avLst/>
              <a:gdLst/>
              <a:ahLst/>
              <a:cxnLst/>
              <a:rect l="l" t="t" r="r" b="b"/>
              <a:pathLst>
                <a:path w="12610" h="8808" extrusionOk="0">
                  <a:moveTo>
                    <a:pt x="6305" y="1"/>
                  </a:moveTo>
                  <a:cubicBezTo>
                    <a:pt x="2835" y="1"/>
                    <a:pt x="0" y="1969"/>
                    <a:pt x="0" y="4404"/>
                  </a:cubicBezTo>
                  <a:cubicBezTo>
                    <a:pt x="0" y="6839"/>
                    <a:pt x="2835" y="8807"/>
                    <a:pt x="6305" y="8807"/>
                  </a:cubicBezTo>
                  <a:cubicBezTo>
                    <a:pt x="9807" y="8807"/>
                    <a:pt x="12609" y="6839"/>
                    <a:pt x="12609" y="4404"/>
                  </a:cubicBezTo>
                  <a:cubicBezTo>
                    <a:pt x="12609" y="1969"/>
                    <a:pt x="9807" y="1"/>
                    <a:pt x="6305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00850" y="1630775"/>
              <a:ext cx="157625" cy="110100"/>
            </a:xfrm>
            <a:custGeom>
              <a:avLst/>
              <a:gdLst/>
              <a:ahLst/>
              <a:cxnLst/>
              <a:rect l="l" t="t" r="r" b="b"/>
              <a:pathLst>
                <a:path w="6305" h="4404" extrusionOk="0">
                  <a:moveTo>
                    <a:pt x="3136" y="1"/>
                  </a:moveTo>
                  <a:cubicBezTo>
                    <a:pt x="1401" y="1"/>
                    <a:pt x="0" y="968"/>
                    <a:pt x="0" y="2202"/>
                  </a:cubicBezTo>
                  <a:cubicBezTo>
                    <a:pt x="0" y="3436"/>
                    <a:pt x="1401" y="4404"/>
                    <a:pt x="3136" y="4404"/>
                  </a:cubicBezTo>
                  <a:cubicBezTo>
                    <a:pt x="4870" y="4404"/>
                    <a:pt x="6305" y="3436"/>
                    <a:pt x="6305" y="2202"/>
                  </a:cubicBezTo>
                  <a:cubicBezTo>
                    <a:pt x="6305" y="968"/>
                    <a:pt x="4870" y="1"/>
                    <a:pt x="3136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001600" y="183175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1"/>
                  </a:moveTo>
                  <a:cubicBezTo>
                    <a:pt x="134" y="1"/>
                    <a:pt x="1" y="167"/>
                    <a:pt x="1" y="368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368"/>
                  </a:cubicBezTo>
                  <a:cubicBezTo>
                    <a:pt x="14177" y="167"/>
                    <a:pt x="14044" y="1"/>
                    <a:pt x="13877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001600" y="188345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1"/>
                  </a:moveTo>
                  <a:cubicBezTo>
                    <a:pt x="134" y="1"/>
                    <a:pt x="1" y="201"/>
                    <a:pt x="1" y="401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401"/>
                  </a:cubicBezTo>
                  <a:cubicBezTo>
                    <a:pt x="14177" y="201"/>
                    <a:pt x="14044" y="1"/>
                    <a:pt x="13877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2001600" y="193600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367"/>
                  </a:cubicBezTo>
                  <a:cubicBezTo>
                    <a:pt x="14177" y="167"/>
                    <a:pt x="14044" y="0"/>
                    <a:pt x="13877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001600" y="198770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0"/>
                  </a:moveTo>
                  <a:cubicBezTo>
                    <a:pt x="134" y="0"/>
                    <a:pt x="1" y="201"/>
                    <a:pt x="1" y="401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401"/>
                  </a:cubicBezTo>
                  <a:cubicBezTo>
                    <a:pt x="14177" y="201"/>
                    <a:pt x="14044" y="0"/>
                    <a:pt x="13877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864825" y="1445650"/>
              <a:ext cx="67575" cy="52550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703" y="2102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406050" y="2073600"/>
              <a:ext cx="67575" cy="52550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703" y="2102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252463" y="3078025"/>
            <a:ext cx="27015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5190488" y="3078025"/>
            <a:ext cx="2700600" cy="11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252013" y="2644950"/>
            <a:ext cx="27024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3"/>
          </p:nvPr>
        </p:nvSpPr>
        <p:spPr>
          <a:xfrm>
            <a:off x="5190038" y="2644950"/>
            <a:ext cx="27015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4"/>
          </p:nvPr>
        </p:nvSpPr>
        <p:spPr>
          <a:xfrm>
            <a:off x="702144" y="729175"/>
            <a:ext cx="77394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rground 1">
  <p:cSld name="CUSTOM_8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2"/>
          <p:cNvGrpSpPr/>
          <p:nvPr/>
        </p:nvGrpSpPr>
        <p:grpSpPr>
          <a:xfrm>
            <a:off x="518835" y="235518"/>
            <a:ext cx="8106242" cy="4082929"/>
            <a:chOff x="983725" y="615450"/>
            <a:chExt cx="5420785" cy="3648404"/>
          </a:xfrm>
        </p:grpSpPr>
        <p:sp>
          <p:nvSpPr>
            <p:cNvPr id="607" name="Google Shape;607;p32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2"/>
          <p:cNvGrpSpPr/>
          <p:nvPr/>
        </p:nvGrpSpPr>
        <p:grpSpPr>
          <a:xfrm>
            <a:off x="-164023" y="4415103"/>
            <a:ext cx="9904480" cy="803837"/>
            <a:chOff x="238125" y="2546675"/>
            <a:chExt cx="7125525" cy="578300"/>
          </a:xfrm>
        </p:grpSpPr>
        <p:sp>
          <p:nvSpPr>
            <p:cNvPr id="612" name="Google Shape;612;p32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1466496" y="3432692"/>
            <a:ext cx="6033838" cy="2768674"/>
            <a:chOff x="3608738" y="2148750"/>
            <a:chExt cx="3610050" cy="1656500"/>
          </a:xfrm>
        </p:grpSpPr>
        <p:sp>
          <p:nvSpPr>
            <p:cNvPr id="626" name="Google Shape;626;p32"/>
            <p:cNvSpPr/>
            <p:nvPr/>
          </p:nvSpPr>
          <p:spPr>
            <a:xfrm>
              <a:off x="3747838" y="2640175"/>
              <a:ext cx="226150" cy="306675"/>
            </a:xfrm>
            <a:custGeom>
              <a:avLst/>
              <a:gdLst/>
              <a:ahLst/>
              <a:cxnLst/>
              <a:rect l="l" t="t" r="r" b="b"/>
              <a:pathLst>
                <a:path w="9046" h="12267" extrusionOk="0">
                  <a:moveTo>
                    <a:pt x="5824" y="0"/>
                  </a:moveTo>
                  <a:cubicBezTo>
                    <a:pt x="5499" y="0"/>
                    <a:pt x="5139" y="223"/>
                    <a:pt x="4709" y="653"/>
                  </a:cubicBezTo>
                  <a:cubicBezTo>
                    <a:pt x="2941" y="2384"/>
                    <a:pt x="1" y="7688"/>
                    <a:pt x="1" y="9121"/>
                  </a:cubicBezTo>
                  <a:lnTo>
                    <a:pt x="1" y="12266"/>
                  </a:lnTo>
                  <a:lnTo>
                    <a:pt x="708" y="12266"/>
                  </a:lnTo>
                  <a:lnTo>
                    <a:pt x="708" y="9121"/>
                  </a:lnTo>
                  <a:cubicBezTo>
                    <a:pt x="708" y="7967"/>
                    <a:pt x="3481" y="2830"/>
                    <a:pt x="5193" y="1137"/>
                  </a:cubicBezTo>
                  <a:cubicBezTo>
                    <a:pt x="5640" y="709"/>
                    <a:pt x="5826" y="690"/>
                    <a:pt x="5845" y="690"/>
                  </a:cubicBezTo>
                  <a:cubicBezTo>
                    <a:pt x="6645" y="709"/>
                    <a:pt x="7817" y="2551"/>
                    <a:pt x="8413" y="3854"/>
                  </a:cubicBezTo>
                  <a:lnTo>
                    <a:pt x="9046" y="3556"/>
                  </a:lnTo>
                  <a:cubicBezTo>
                    <a:pt x="9027" y="3519"/>
                    <a:pt x="8655" y="2700"/>
                    <a:pt x="8097" y="1844"/>
                  </a:cubicBezTo>
                  <a:cubicBezTo>
                    <a:pt x="7296" y="616"/>
                    <a:pt x="6552" y="2"/>
                    <a:pt x="5863" y="2"/>
                  </a:cubicBezTo>
                  <a:cubicBezTo>
                    <a:pt x="5850" y="1"/>
                    <a:pt x="5837" y="0"/>
                    <a:pt x="5824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10163" y="2860275"/>
              <a:ext cx="42825" cy="60975"/>
            </a:xfrm>
            <a:custGeom>
              <a:avLst/>
              <a:gdLst/>
              <a:ahLst/>
              <a:cxnLst/>
              <a:rect l="l" t="t" r="r" b="b"/>
              <a:pathLst>
                <a:path w="1713" h="2439" extrusionOk="0">
                  <a:moveTo>
                    <a:pt x="689" y="0"/>
                  </a:moveTo>
                  <a:cubicBezTo>
                    <a:pt x="317" y="0"/>
                    <a:pt x="0" y="298"/>
                    <a:pt x="0" y="689"/>
                  </a:cubicBezTo>
                  <a:lnTo>
                    <a:pt x="0" y="1750"/>
                  </a:lnTo>
                  <a:cubicBezTo>
                    <a:pt x="0" y="2122"/>
                    <a:pt x="317" y="2438"/>
                    <a:pt x="689" y="2438"/>
                  </a:cubicBezTo>
                  <a:lnTo>
                    <a:pt x="1713" y="243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690163" y="2849225"/>
              <a:ext cx="42825" cy="44575"/>
            </a:xfrm>
            <a:custGeom>
              <a:avLst/>
              <a:gdLst/>
              <a:ahLst/>
              <a:cxnLst/>
              <a:rect l="l" t="t" r="r" b="b"/>
              <a:pathLst>
                <a:path w="1713" h="1783" extrusionOk="0">
                  <a:moveTo>
                    <a:pt x="898" y="0"/>
                  </a:moveTo>
                  <a:cubicBezTo>
                    <a:pt x="748" y="0"/>
                    <a:pt x="604" y="70"/>
                    <a:pt x="521" y="200"/>
                  </a:cubicBezTo>
                  <a:lnTo>
                    <a:pt x="130" y="777"/>
                  </a:lnTo>
                  <a:cubicBezTo>
                    <a:pt x="0" y="1001"/>
                    <a:pt x="56" y="1280"/>
                    <a:pt x="261" y="1410"/>
                  </a:cubicBezTo>
                  <a:lnTo>
                    <a:pt x="838" y="1782"/>
                  </a:lnTo>
                  <a:lnTo>
                    <a:pt x="1712" y="442"/>
                  </a:lnTo>
                  <a:lnTo>
                    <a:pt x="1154" y="70"/>
                  </a:lnTo>
                  <a:cubicBezTo>
                    <a:pt x="1073" y="23"/>
                    <a:pt x="984" y="0"/>
                    <a:pt x="898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664563" y="2990075"/>
              <a:ext cx="730500" cy="815175"/>
            </a:xfrm>
            <a:custGeom>
              <a:avLst/>
              <a:gdLst/>
              <a:ahLst/>
              <a:cxnLst/>
              <a:rect l="l" t="t" r="r" b="b"/>
              <a:pathLst>
                <a:path w="29220" h="32607" extrusionOk="0">
                  <a:moveTo>
                    <a:pt x="1" y="1"/>
                  </a:moveTo>
                  <a:lnTo>
                    <a:pt x="1" y="32607"/>
                  </a:lnTo>
                  <a:lnTo>
                    <a:pt x="29219" y="32607"/>
                  </a:lnTo>
                  <a:lnTo>
                    <a:pt x="29219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691538" y="3015675"/>
              <a:ext cx="676075" cy="137275"/>
            </a:xfrm>
            <a:custGeom>
              <a:avLst/>
              <a:gdLst/>
              <a:ahLst/>
              <a:cxnLst/>
              <a:rect l="l" t="t" r="r" b="b"/>
              <a:pathLst>
                <a:path w="27043" h="5491" extrusionOk="0">
                  <a:moveTo>
                    <a:pt x="1" y="0"/>
                  </a:moveTo>
                  <a:lnTo>
                    <a:pt x="1" y="5491"/>
                  </a:lnTo>
                  <a:lnTo>
                    <a:pt x="27042" y="5491"/>
                  </a:lnTo>
                  <a:lnTo>
                    <a:pt x="27042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933963" y="3068725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7668" y="1228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691538" y="3172000"/>
              <a:ext cx="676075" cy="287100"/>
            </a:xfrm>
            <a:custGeom>
              <a:avLst/>
              <a:gdLst/>
              <a:ahLst/>
              <a:cxnLst/>
              <a:rect l="l" t="t" r="r" b="b"/>
              <a:pathLst>
                <a:path w="27043" h="11484" extrusionOk="0">
                  <a:moveTo>
                    <a:pt x="1" y="1"/>
                  </a:moveTo>
                  <a:lnTo>
                    <a:pt x="1" y="11483"/>
                  </a:lnTo>
                  <a:lnTo>
                    <a:pt x="27042" y="11483"/>
                  </a:lnTo>
                  <a:lnTo>
                    <a:pt x="27042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3691538" y="3480000"/>
              <a:ext cx="676075" cy="293150"/>
            </a:xfrm>
            <a:custGeom>
              <a:avLst/>
              <a:gdLst/>
              <a:ahLst/>
              <a:cxnLst/>
              <a:rect l="l" t="t" r="r" b="b"/>
              <a:pathLst>
                <a:path w="27043" h="11726" extrusionOk="0">
                  <a:moveTo>
                    <a:pt x="1" y="1"/>
                  </a:moveTo>
                  <a:lnTo>
                    <a:pt x="1" y="11726"/>
                  </a:lnTo>
                  <a:lnTo>
                    <a:pt x="27042" y="11726"/>
                  </a:lnTo>
                  <a:lnTo>
                    <a:pt x="27042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3933963" y="3397650"/>
              <a:ext cx="191700" cy="30750"/>
            </a:xfrm>
            <a:custGeom>
              <a:avLst/>
              <a:gdLst/>
              <a:ahLst/>
              <a:cxnLst/>
              <a:rect l="l" t="t" r="r" b="b"/>
              <a:pathLst>
                <a:path w="7668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3933963" y="3711250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048738" y="2990075"/>
              <a:ext cx="730500" cy="815175"/>
            </a:xfrm>
            <a:custGeom>
              <a:avLst/>
              <a:gdLst/>
              <a:ahLst/>
              <a:cxnLst/>
              <a:rect l="l" t="t" r="r" b="b"/>
              <a:pathLst>
                <a:path w="29220" h="32607" extrusionOk="0">
                  <a:moveTo>
                    <a:pt x="1" y="1"/>
                  </a:moveTo>
                  <a:lnTo>
                    <a:pt x="1" y="32607"/>
                  </a:lnTo>
                  <a:lnTo>
                    <a:pt x="29220" y="32607"/>
                  </a:lnTo>
                  <a:lnTo>
                    <a:pt x="29220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075738" y="3015675"/>
              <a:ext cx="676525" cy="137275"/>
            </a:xfrm>
            <a:custGeom>
              <a:avLst/>
              <a:gdLst/>
              <a:ahLst/>
              <a:cxnLst/>
              <a:rect l="l" t="t" r="r" b="b"/>
              <a:pathLst>
                <a:path w="27061" h="5491" extrusionOk="0">
                  <a:moveTo>
                    <a:pt x="0" y="0"/>
                  </a:moveTo>
                  <a:lnTo>
                    <a:pt x="0" y="5491"/>
                  </a:lnTo>
                  <a:lnTo>
                    <a:pt x="27060" y="5491"/>
                  </a:lnTo>
                  <a:lnTo>
                    <a:pt x="27060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318138" y="3068725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7668" y="1228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075738" y="3172000"/>
              <a:ext cx="676525" cy="287100"/>
            </a:xfrm>
            <a:custGeom>
              <a:avLst/>
              <a:gdLst/>
              <a:ahLst/>
              <a:cxnLst/>
              <a:rect l="l" t="t" r="r" b="b"/>
              <a:pathLst>
                <a:path w="27061" h="11484" extrusionOk="0">
                  <a:moveTo>
                    <a:pt x="0" y="1"/>
                  </a:moveTo>
                  <a:lnTo>
                    <a:pt x="0" y="11483"/>
                  </a:lnTo>
                  <a:lnTo>
                    <a:pt x="27060" y="11483"/>
                  </a:lnTo>
                  <a:lnTo>
                    <a:pt x="27060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075738" y="3480000"/>
              <a:ext cx="676525" cy="293150"/>
            </a:xfrm>
            <a:custGeom>
              <a:avLst/>
              <a:gdLst/>
              <a:ahLst/>
              <a:cxnLst/>
              <a:rect l="l" t="t" r="r" b="b"/>
              <a:pathLst>
                <a:path w="27061" h="11726" extrusionOk="0">
                  <a:moveTo>
                    <a:pt x="0" y="1"/>
                  </a:moveTo>
                  <a:lnTo>
                    <a:pt x="0" y="11726"/>
                  </a:lnTo>
                  <a:lnTo>
                    <a:pt x="27060" y="11726"/>
                  </a:lnTo>
                  <a:lnTo>
                    <a:pt x="27060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318138" y="3397650"/>
              <a:ext cx="191700" cy="30750"/>
            </a:xfrm>
            <a:custGeom>
              <a:avLst/>
              <a:gdLst/>
              <a:ahLst/>
              <a:cxnLst/>
              <a:rect l="l" t="t" r="r" b="b"/>
              <a:pathLst>
                <a:path w="7668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318138" y="3711250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432913" y="2990075"/>
              <a:ext cx="730500" cy="815175"/>
            </a:xfrm>
            <a:custGeom>
              <a:avLst/>
              <a:gdLst/>
              <a:ahLst/>
              <a:cxnLst/>
              <a:rect l="l" t="t" r="r" b="b"/>
              <a:pathLst>
                <a:path w="29220" h="32607" extrusionOk="0">
                  <a:moveTo>
                    <a:pt x="1" y="1"/>
                  </a:moveTo>
                  <a:lnTo>
                    <a:pt x="1" y="32607"/>
                  </a:lnTo>
                  <a:lnTo>
                    <a:pt x="29220" y="32607"/>
                  </a:lnTo>
                  <a:lnTo>
                    <a:pt x="29220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59913" y="3015675"/>
              <a:ext cx="676525" cy="137275"/>
            </a:xfrm>
            <a:custGeom>
              <a:avLst/>
              <a:gdLst/>
              <a:ahLst/>
              <a:cxnLst/>
              <a:rect l="l" t="t" r="r" b="b"/>
              <a:pathLst>
                <a:path w="27061" h="5491" extrusionOk="0">
                  <a:moveTo>
                    <a:pt x="0" y="0"/>
                  </a:moveTo>
                  <a:lnTo>
                    <a:pt x="0" y="5491"/>
                  </a:lnTo>
                  <a:lnTo>
                    <a:pt x="27060" y="5491"/>
                  </a:lnTo>
                  <a:lnTo>
                    <a:pt x="27060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702313" y="3068725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7668" y="1228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6459913" y="3172000"/>
              <a:ext cx="676525" cy="287100"/>
            </a:xfrm>
            <a:custGeom>
              <a:avLst/>
              <a:gdLst/>
              <a:ahLst/>
              <a:cxnLst/>
              <a:rect l="l" t="t" r="r" b="b"/>
              <a:pathLst>
                <a:path w="27061" h="11484" extrusionOk="0">
                  <a:moveTo>
                    <a:pt x="0" y="1"/>
                  </a:moveTo>
                  <a:lnTo>
                    <a:pt x="0" y="11483"/>
                  </a:lnTo>
                  <a:lnTo>
                    <a:pt x="27060" y="11483"/>
                  </a:lnTo>
                  <a:lnTo>
                    <a:pt x="27060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6459913" y="3480000"/>
              <a:ext cx="676525" cy="293150"/>
            </a:xfrm>
            <a:custGeom>
              <a:avLst/>
              <a:gdLst/>
              <a:ahLst/>
              <a:cxnLst/>
              <a:rect l="l" t="t" r="r" b="b"/>
              <a:pathLst>
                <a:path w="27061" h="11726" extrusionOk="0">
                  <a:moveTo>
                    <a:pt x="0" y="1"/>
                  </a:moveTo>
                  <a:lnTo>
                    <a:pt x="0" y="11726"/>
                  </a:lnTo>
                  <a:lnTo>
                    <a:pt x="27060" y="11726"/>
                  </a:lnTo>
                  <a:lnTo>
                    <a:pt x="27060" y="1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6702313" y="3397650"/>
              <a:ext cx="191700" cy="30750"/>
            </a:xfrm>
            <a:custGeom>
              <a:avLst/>
              <a:gdLst/>
              <a:ahLst/>
              <a:cxnLst/>
              <a:rect l="l" t="t" r="r" b="b"/>
              <a:pathLst>
                <a:path w="7668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6702313" y="3711250"/>
              <a:ext cx="191700" cy="30725"/>
            </a:xfrm>
            <a:custGeom>
              <a:avLst/>
              <a:gdLst/>
              <a:ahLst/>
              <a:cxnLst/>
              <a:rect l="l" t="t" r="r" b="b"/>
              <a:pathLst>
                <a:path w="7668" h="1229" extrusionOk="0">
                  <a:moveTo>
                    <a:pt x="0" y="0"/>
                  </a:moveTo>
                  <a:lnTo>
                    <a:pt x="0" y="1229"/>
                  </a:lnTo>
                  <a:lnTo>
                    <a:pt x="7668" y="1229"/>
                  </a:lnTo>
                  <a:lnTo>
                    <a:pt x="7668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3608738" y="2945875"/>
              <a:ext cx="3610050" cy="44225"/>
            </a:xfrm>
            <a:custGeom>
              <a:avLst/>
              <a:gdLst/>
              <a:ahLst/>
              <a:cxnLst/>
              <a:rect l="l" t="t" r="r" b="b"/>
              <a:pathLst>
                <a:path w="144402" h="1769" extrusionOk="0">
                  <a:moveTo>
                    <a:pt x="1303" y="1"/>
                  </a:moveTo>
                  <a:cubicBezTo>
                    <a:pt x="596" y="1"/>
                    <a:pt x="0" y="392"/>
                    <a:pt x="0" y="876"/>
                  </a:cubicBezTo>
                  <a:cubicBezTo>
                    <a:pt x="0" y="1378"/>
                    <a:pt x="596" y="1769"/>
                    <a:pt x="1303" y="1769"/>
                  </a:cubicBezTo>
                  <a:lnTo>
                    <a:pt x="143117" y="1769"/>
                  </a:lnTo>
                  <a:cubicBezTo>
                    <a:pt x="143824" y="1769"/>
                    <a:pt x="144401" y="1378"/>
                    <a:pt x="144401" y="876"/>
                  </a:cubicBezTo>
                  <a:cubicBezTo>
                    <a:pt x="144401" y="392"/>
                    <a:pt x="143824" y="1"/>
                    <a:pt x="143117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3789263" y="2933775"/>
              <a:ext cx="425275" cy="12125"/>
            </a:xfrm>
            <a:custGeom>
              <a:avLst/>
              <a:gdLst/>
              <a:ahLst/>
              <a:cxnLst/>
              <a:rect l="l" t="t" r="r" b="b"/>
              <a:pathLst>
                <a:path w="17011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7010" y="485"/>
                  </a:lnTo>
                  <a:lnTo>
                    <a:pt x="17010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6395688" y="2649500"/>
              <a:ext cx="48425" cy="257800"/>
            </a:xfrm>
            <a:custGeom>
              <a:avLst/>
              <a:gdLst/>
              <a:ahLst/>
              <a:cxnLst/>
              <a:rect l="l" t="t" r="r" b="b"/>
              <a:pathLst>
                <a:path w="1937" h="10312" extrusionOk="0">
                  <a:moveTo>
                    <a:pt x="1" y="1"/>
                  </a:moveTo>
                  <a:lnTo>
                    <a:pt x="1" y="9343"/>
                  </a:lnTo>
                  <a:cubicBezTo>
                    <a:pt x="1" y="9864"/>
                    <a:pt x="448" y="10311"/>
                    <a:pt x="969" y="10311"/>
                  </a:cubicBezTo>
                  <a:cubicBezTo>
                    <a:pt x="1508" y="10311"/>
                    <a:pt x="1936" y="9864"/>
                    <a:pt x="1936" y="9343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6399888" y="2809100"/>
              <a:ext cx="40500" cy="94000"/>
            </a:xfrm>
            <a:custGeom>
              <a:avLst/>
              <a:gdLst/>
              <a:ahLst/>
              <a:cxnLst/>
              <a:rect l="l" t="t" r="r" b="b"/>
              <a:pathLst>
                <a:path w="1620" h="3760" extrusionOk="0">
                  <a:moveTo>
                    <a:pt x="0" y="0"/>
                  </a:moveTo>
                  <a:lnTo>
                    <a:pt x="0" y="2941"/>
                  </a:lnTo>
                  <a:cubicBezTo>
                    <a:pt x="0" y="3387"/>
                    <a:pt x="354" y="3760"/>
                    <a:pt x="801" y="3760"/>
                  </a:cubicBezTo>
                  <a:cubicBezTo>
                    <a:pt x="1266" y="3760"/>
                    <a:pt x="1619" y="3387"/>
                    <a:pt x="1619" y="2941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6401738" y="2663475"/>
              <a:ext cx="8875" cy="113550"/>
            </a:xfrm>
            <a:custGeom>
              <a:avLst/>
              <a:gdLst/>
              <a:ahLst/>
              <a:cxnLst/>
              <a:rect l="l" t="t" r="r" b="b"/>
              <a:pathLst>
                <a:path w="355" h="4542" extrusionOk="0">
                  <a:moveTo>
                    <a:pt x="187" y="0"/>
                  </a:moveTo>
                  <a:cubicBezTo>
                    <a:pt x="94" y="0"/>
                    <a:pt x="1" y="75"/>
                    <a:pt x="1" y="168"/>
                  </a:cubicBezTo>
                  <a:lnTo>
                    <a:pt x="1" y="4374"/>
                  </a:lnTo>
                  <a:cubicBezTo>
                    <a:pt x="1" y="4467"/>
                    <a:pt x="94" y="4541"/>
                    <a:pt x="187" y="4541"/>
                  </a:cubicBezTo>
                  <a:cubicBezTo>
                    <a:pt x="280" y="4541"/>
                    <a:pt x="354" y="4467"/>
                    <a:pt x="354" y="4374"/>
                  </a:cubicBezTo>
                  <a:lnTo>
                    <a:pt x="354" y="168"/>
                  </a:lnTo>
                  <a:cubicBezTo>
                    <a:pt x="354" y="75"/>
                    <a:pt x="280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6390588" y="2644850"/>
              <a:ext cx="59100" cy="7000"/>
            </a:xfrm>
            <a:custGeom>
              <a:avLst/>
              <a:gdLst/>
              <a:ahLst/>
              <a:cxnLst/>
              <a:rect l="l" t="t" r="r" b="b"/>
              <a:pathLst>
                <a:path w="2364" h="280" extrusionOk="0">
                  <a:moveTo>
                    <a:pt x="130" y="1"/>
                  </a:moveTo>
                  <a:cubicBezTo>
                    <a:pt x="56" y="1"/>
                    <a:pt x="0" y="56"/>
                    <a:pt x="0" y="131"/>
                  </a:cubicBezTo>
                  <a:lnTo>
                    <a:pt x="0" y="150"/>
                  </a:lnTo>
                  <a:cubicBezTo>
                    <a:pt x="0" y="224"/>
                    <a:pt x="56" y="280"/>
                    <a:pt x="130" y="280"/>
                  </a:cubicBezTo>
                  <a:lnTo>
                    <a:pt x="2233" y="280"/>
                  </a:lnTo>
                  <a:cubicBezTo>
                    <a:pt x="2308" y="280"/>
                    <a:pt x="2364" y="224"/>
                    <a:pt x="2364" y="150"/>
                  </a:cubicBezTo>
                  <a:lnTo>
                    <a:pt x="2364" y="131"/>
                  </a:lnTo>
                  <a:cubicBezTo>
                    <a:pt x="2364" y="56"/>
                    <a:pt x="2308" y="1"/>
                    <a:pt x="2233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6304513" y="2649500"/>
              <a:ext cx="48400" cy="257800"/>
            </a:xfrm>
            <a:custGeom>
              <a:avLst/>
              <a:gdLst/>
              <a:ahLst/>
              <a:cxnLst/>
              <a:rect l="l" t="t" r="r" b="b"/>
              <a:pathLst>
                <a:path w="1936" h="10312" extrusionOk="0">
                  <a:moveTo>
                    <a:pt x="0" y="1"/>
                  </a:moveTo>
                  <a:lnTo>
                    <a:pt x="0" y="9343"/>
                  </a:lnTo>
                  <a:cubicBezTo>
                    <a:pt x="0" y="9864"/>
                    <a:pt x="447" y="10311"/>
                    <a:pt x="968" y="10311"/>
                  </a:cubicBezTo>
                  <a:cubicBezTo>
                    <a:pt x="1508" y="10311"/>
                    <a:pt x="1936" y="9864"/>
                    <a:pt x="1936" y="9343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6308238" y="2809100"/>
              <a:ext cx="40950" cy="94000"/>
            </a:xfrm>
            <a:custGeom>
              <a:avLst/>
              <a:gdLst/>
              <a:ahLst/>
              <a:cxnLst/>
              <a:rect l="l" t="t" r="r" b="b"/>
              <a:pathLst>
                <a:path w="1638" h="3760" extrusionOk="0">
                  <a:moveTo>
                    <a:pt x="0" y="0"/>
                  </a:moveTo>
                  <a:lnTo>
                    <a:pt x="0" y="2941"/>
                  </a:lnTo>
                  <a:cubicBezTo>
                    <a:pt x="0" y="3387"/>
                    <a:pt x="372" y="3760"/>
                    <a:pt x="819" y="3760"/>
                  </a:cubicBezTo>
                  <a:cubicBezTo>
                    <a:pt x="1266" y="3760"/>
                    <a:pt x="1638" y="3387"/>
                    <a:pt x="1638" y="2941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298913" y="2644850"/>
              <a:ext cx="59575" cy="7000"/>
            </a:xfrm>
            <a:custGeom>
              <a:avLst/>
              <a:gdLst/>
              <a:ahLst/>
              <a:cxnLst/>
              <a:rect l="l" t="t" r="r" b="b"/>
              <a:pathLst>
                <a:path w="2383" h="280" extrusionOk="0">
                  <a:moveTo>
                    <a:pt x="150" y="1"/>
                  </a:moveTo>
                  <a:cubicBezTo>
                    <a:pt x="75" y="1"/>
                    <a:pt x="1" y="56"/>
                    <a:pt x="1" y="131"/>
                  </a:cubicBezTo>
                  <a:lnTo>
                    <a:pt x="1" y="150"/>
                  </a:lnTo>
                  <a:cubicBezTo>
                    <a:pt x="1" y="224"/>
                    <a:pt x="75" y="280"/>
                    <a:pt x="150" y="280"/>
                  </a:cubicBezTo>
                  <a:lnTo>
                    <a:pt x="2253" y="280"/>
                  </a:lnTo>
                  <a:cubicBezTo>
                    <a:pt x="2327" y="280"/>
                    <a:pt x="2383" y="224"/>
                    <a:pt x="2383" y="150"/>
                  </a:cubicBezTo>
                  <a:lnTo>
                    <a:pt x="2383" y="131"/>
                  </a:lnTo>
                  <a:cubicBezTo>
                    <a:pt x="2383" y="56"/>
                    <a:pt x="2327" y="1"/>
                    <a:pt x="2253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6309613" y="2663475"/>
              <a:ext cx="12600" cy="113550"/>
            </a:xfrm>
            <a:custGeom>
              <a:avLst/>
              <a:gdLst/>
              <a:ahLst/>
              <a:cxnLst/>
              <a:rect l="l" t="t" r="r" b="b"/>
              <a:pathLst>
                <a:path w="504" h="4542" extrusionOk="0">
                  <a:moveTo>
                    <a:pt x="243" y="0"/>
                  </a:moveTo>
                  <a:cubicBezTo>
                    <a:pt x="113" y="0"/>
                    <a:pt x="1" y="112"/>
                    <a:pt x="1" y="242"/>
                  </a:cubicBezTo>
                  <a:lnTo>
                    <a:pt x="1" y="4299"/>
                  </a:lnTo>
                  <a:cubicBezTo>
                    <a:pt x="1" y="4429"/>
                    <a:pt x="113" y="4541"/>
                    <a:pt x="243" y="4541"/>
                  </a:cubicBezTo>
                  <a:cubicBezTo>
                    <a:pt x="392" y="4541"/>
                    <a:pt x="503" y="4429"/>
                    <a:pt x="503" y="4299"/>
                  </a:cubicBezTo>
                  <a:lnTo>
                    <a:pt x="503" y="242"/>
                  </a:lnTo>
                  <a:cubicBezTo>
                    <a:pt x="503" y="112"/>
                    <a:pt x="392" y="0"/>
                    <a:pt x="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6213313" y="2649500"/>
              <a:ext cx="48400" cy="257800"/>
            </a:xfrm>
            <a:custGeom>
              <a:avLst/>
              <a:gdLst/>
              <a:ahLst/>
              <a:cxnLst/>
              <a:rect l="l" t="t" r="r" b="b"/>
              <a:pathLst>
                <a:path w="1936" h="10312" extrusionOk="0">
                  <a:moveTo>
                    <a:pt x="0" y="1"/>
                  </a:moveTo>
                  <a:lnTo>
                    <a:pt x="0" y="9343"/>
                  </a:lnTo>
                  <a:cubicBezTo>
                    <a:pt x="0" y="9864"/>
                    <a:pt x="428" y="10311"/>
                    <a:pt x="968" y="10311"/>
                  </a:cubicBezTo>
                  <a:cubicBezTo>
                    <a:pt x="1508" y="10311"/>
                    <a:pt x="1936" y="9864"/>
                    <a:pt x="1936" y="9343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6217038" y="2809100"/>
              <a:ext cx="40975" cy="94000"/>
            </a:xfrm>
            <a:custGeom>
              <a:avLst/>
              <a:gdLst/>
              <a:ahLst/>
              <a:cxnLst/>
              <a:rect l="l" t="t" r="r" b="b"/>
              <a:pathLst>
                <a:path w="1639" h="3760" extrusionOk="0">
                  <a:moveTo>
                    <a:pt x="0" y="0"/>
                  </a:moveTo>
                  <a:lnTo>
                    <a:pt x="0" y="2941"/>
                  </a:lnTo>
                  <a:cubicBezTo>
                    <a:pt x="0" y="3387"/>
                    <a:pt x="373" y="3760"/>
                    <a:pt x="819" y="3760"/>
                  </a:cubicBezTo>
                  <a:cubicBezTo>
                    <a:pt x="1266" y="3760"/>
                    <a:pt x="1638" y="3387"/>
                    <a:pt x="1638" y="2941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6219363" y="2663475"/>
              <a:ext cx="8850" cy="113550"/>
            </a:xfrm>
            <a:custGeom>
              <a:avLst/>
              <a:gdLst/>
              <a:ahLst/>
              <a:cxnLst/>
              <a:rect l="l" t="t" r="r" b="b"/>
              <a:pathLst>
                <a:path w="354" h="4542" extrusionOk="0">
                  <a:moveTo>
                    <a:pt x="168" y="0"/>
                  </a:moveTo>
                  <a:cubicBezTo>
                    <a:pt x="75" y="0"/>
                    <a:pt x="0" y="75"/>
                    <a:pt x="0" y="168"/>
                  </a:cubicBezTo>
                  <a:lnTo>
                    <a:pt x="0" y="4374"/>
                  </a:lnTo>
                  <a:cubicBezTo>
                    <a:pt x="0" y="4467"/>
                    <a:pt x="75" y="4541"/>
                    <a:pt x="168" y="4541"/>
                  </a:cubicBezTo>
                  <a:lnTo>
                    <a:pt x="186" y="4541"/>
                  </a:lnTo>
                  <a:cubicBezTo>
                    <a:pt x="280" y="4541"/>
                    <a:pt x="354" y="4467"/>
                    <a:pt x="354" y="4374"/>
                  </a:cubicBezTo>
                  <a:lnTo>
                    <a:pt x="354" y="168"/>
                  </a:lnTo>
                  <a:cubicBezTo>
                    <a:pt x="354" y="75"/>
                    <a:pt x="280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6207738" y="2644850"/>
              <a:ext cx="59575" cy="7000"/>
            </a:xfrm>
            <a:custGeom>
              <a:avLst/>
              <a:gdLst/>
              <a:ahLst/>
              <a:cxnLst/>
              <a:rect l="l" t="t" r="r" b="b"/>
              <a:pathLst>
                <a:path w="2383" h="280" extrusionOk="0">
                  <a:moveTo>
                    <a:pt x="149" y="1"/>
                  </a:moveTo>
                  <a:cubicBezTo>
                    <a:pt x="75" y="1"/>
                    <a:pt x="0" y="56"/>
                    <a:pt x="0" y="131"/>
                  </a:cubicBezTo>
                  <a:lnTo>
                    <a:pt x="0" y="150"/>
                  </a:lnTo>
                  <a:cubicBezTo>
                    <a:pt x="0" y="224"/>
                    <a:pt x="75" y="280"/>
                    <a:pt x="149" y="280"/>
                  </a:cubicBezTo>
                  <a:lnTo>
                    <a:pt x="2233" y="280"/>
                  </a:lnTo>
                  <a:cubicBezTo>
                    <a:pt x="2308" y="280"/>
                    <a:pt x="2382" y="224"/>
                    <a:pt x="2382" y="150"/>
                  </a:cubicBezTo>
                  <a:lnTo>
                    <a:pt x="2382" y="131"/>
                  </a:lnTo>
                  <a:cubicBezTo>
                    <a:pt x="2382" y="56"/>
                    <a:pt x="2308" y="1"/>
                    <a:pt x="2233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6152838" y="2916100"/>
              <a:ext cx="352225" cy="30750"/>
            </a:xfrm>
            <a:custGeom>
              <a:avLst/>
              <a:gdLst/>
              <a:ahLst/>
              <a:cxnLst/>
              <a:rect l="l" t="t" r="r" b="b"/>
              <a:pathLst>
                <a:path w="14089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14088" y="1229"/>
                  </a:lnTo>
                  <a:lnTo>
                    <a:pt x="14088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6175163" y="2666250"/>
              <a:ext cx="13975" cy="253600"/>
            </a:xfrm>
            <a:custGeom>
              <a:avLst/>
              <a:gdLst/>
              <a:ahLst/>
              <a:cxnLst/>
              <a:rect l="l" t="t" r="r" b="b"/>
              <a:pathLst>
                <a:path w="559" h="10144" extrusionOk="0">
                  <a:moveTo>
                    <a:pt x="0" y="1"/>
                  </a:moveTo>
                  <a:lnTo>
                    <a:pt x="0" y="10144"/>
                  </a:lnTo>
                  <a:lnTo>
                    <a:pt x="559" y="10144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6468288" y="2666250"/>
              <a:ext cx="14450" cy="253600"/>
            </a:xfrm>
            <a:custGeom>
              <a:avLst/>
              <a:gdLst/>
              <a:ahLst/>
              <a:cxnLst/>
              <a:rect l="l" t="t" r="r" b="b"/>
              <a:pathLst>
                <a:path w="578" h="10144" extrusionOk="0">
                  <a:moveTo>
                    <a:pt x="0" y="1"/>
                  </a:moveTo>
                  <a:lnTo>
                    <a:pt x="0" y="10144"/>
                  </a:lnTo>
                  <a:lnTo>
                    <a:pt x="577" y="1014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182138" y="2666250"/>
              <a:ext cx="293150" cy="13525"/>
            </a:xfrm>
            <a:custGeom>
              <a:avLst/>
              <a:gdLst/>
              <a:ahLst/>
              <a:cxnLst/>
              <a:rect l="l" t="t" r="r" b="b"/>
              <a:pathLst>
                <a:path w="11726" h="541" extrusionOk="0">
                  <a:moveTo>
                    <a:pt x="1" y="1"/>
                  </a:moveTo>
                  <a:lnTo>
                    <a:pt x="1" y="540"/>
                  </a:lnTo>
                  <a:lnTo>
                    <a:pt x="11725" y="540"/>
                  </a:lnTo>
                  <a:lnTo>
                    <a:pt x="11725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569988" y="2212150"/>
              <a:ext cx="257300" cy="521675"/>
            </a:xfrm>
            <a:custGeom>
              <a:avLst/>
              <a:gdLst/>
              <a:ahLst/>
              <a:cxnLst/>
              <a:rect l="l" t="t" r="r" b="b"/>
              <a:pathLst>
                <a:path w="10292" h="20867" extrusionOk="0">
                  <a:moveTo>
                    <a:pt x="3369" y="1"/>
                  </a:moveTo>
                  <a:cubicBezTo>
                    <a:pt x="3257" y="1"/>
                    <a:pt x="3145" y="94"/>
                    <a:pt x="3145" y="224"/>
                  </a:cubicBezTo>
                  <a:cubicBezTo>
                    <a:pt x="3145" y="336"/>
                    <a:pt x="3257" y="429"/>
                    <a:pt x="3369" y="429"/>
                  </a:cubicBezTo>
                  <a:lnTo>
                    <a:pt x="3573" y="429"/>
                  </a:lnTo>
                  <a:lnTo>
                    <a:pt x="3573" y="8897"/>
                  </a:lnTo>
                  <a:cubicBezTo>
                    <a:pt x="3573" y="12191"/>
                    <a:pt x="0" y="11595"/>
                    <a:pt x="242" y="16378"/>
                  </a:cubicBezTo>
                  <a:cubicBezTo>
                    <a:pt x="279" y="17197"/>
                    <a:pt x="447" y="17867"/>
                    <a:pt x="707" y="18407"/>
                  </a:cubicBezTo>
                  <a:cubicBezTo>
                    <a:pt x="1772" y="20713"/>
                    <a:pt x="4332" y="20867"/>
                    <a:pt x="4996" y="20867"/>
                  </a:cubicBezTo>
                  <a:cubicBezTo>
                    <a:pt x="5098" y="20867"/>
                    <a:pt x="5155" y="20863"/>
                    <a:pt x="5155" y="20863"/>
                  </a:cubicBezTo>
                  <a:cubicBezTo>
                    <a:pt x="5155" y="20863"/>
                    <a:pt x="5213" y="20867"/>
                    <a:pt x="5315" y="20867"/>
                  </a:cubicBezTo>
                  <a:cubicBezTo>
                    <a:pt x="6135" y="20867"/>
                    <a:pt x="9853" y="20631"/>
                    <a:pt x="10069" y="16378"/>
                  </a:cubicBezTo>
                  <a:cubicBezTo>
                    <a:pt x="10292" y="11595"/>
                    <a:pt x="6719" y="12191"/>
                    <a:pt x="6719" y="8897"/>
                  </a:cubicBezTo>
                  <a:lnTo>
                    <a:pt x="6719" y="429"/>
                  </a:lnTo>
                  <a:lnTo>
                    <a:pt x="6923" y="429"/>
                  </a:lnTo>
                  <a:cubicBezTo>
                    <a:pt x="7054" y="429"/>
                    <a:pt x="7147" y="336"/>
                    <a:pt x="7147" y="224"/>
                  </a:cubicBezTo>
                  <a:cubicBezTo>
                    <a:pt x="7147" y="94"/>
                    <a:pt x="7054" y="1"/>
                    <a:pt x="6923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585788" y="2587150"/>
              <a:ext cx="226150" cy="134575"/>
            </a:xfrm>
            <a:custGeom>
              <a:avLst/>
              <a:gdLst/>
              <a:ahLst/>
              <a:cxnLst/>
              <a:rect l="l" t="t" r="r" b="b"/>
              <a:pathLst>
                <a:path w="9046" h="5383" extrusionOk="0">
                  <a:moveTo>
                    <a:pt x="57" y="1"/>
                  </a:moveTo>
                  <a:cubicBezTo>
                    <a:pt x="20" y="373"/>
                    <a:pt x="1" y="783"/>
                    <a:pt x="20" y="1266"/>
                  </a:cubicBezTo>
                  <a:cubicBezTo>
                    <a:pt x="57" y="2029"/>
                    <a:pt x="206" y="2625"/>
                    <a:pt x="448" y="3128"/>
                  </a:cubicBezTo>
                  <a:cubicBezTo>
                    <a:pt x="1416" y="5243"/>
                    <a:pt x="3772" y="5383"/>
                    <a:pt x="4379" y="5383"/>
                  </a:cubicBezTo>
                  <a:cubicBezTo>
                    <a:pt x="4471" y="5383"/>
                    <a:pt x="4523" y="5379"/>
                    <a:pt x="4523" y="5379"/>
                  </a:cubicBezTo>
                  <a:cubicBezTo>
                    <a:pt x="4523" y="5379"/>
                    <a:pt x="4578" y="5383"/>
                    <a:pt x="4675" y="5383"/>
                  </a:cubicBezTo>
                  <a:cubicBezTo>
                    <a:pt x="5437" y="5383"/>
                    <a:pt x="8829" y="5163"/>
                    <a:pt x="9027" y="1266"/>
                  </a:cubicBezTo>
                  <a:cubicBezTo>
                    <a:pt x="9046" y="783"/>
                    <a:pt x="9027" y="373"/>
                    <a:pt x="8971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70938" y="2238200"/>
              <a:ext cx="11200" cy="217775"/>
            </a:xfrm>
            <a:custGeom>
              <a:avLst/>
              <a:gdLst/>
              <a:ahLst/>
              <a:cxnLst/>
              <a:rect l="l" t="t" r="r" b="b"/>
              <a:pathLst>
                <a:path w="448" h="8711" extrusionOk="0">
                  <a:moveTo>
                    <a:pt x="224" y="1"/>
                  </a:moveTo>
                  <a:cubicBezTo>
                    <a:pt x="94" y="1"/>
                    <a:pt x="1" y="113"/>
                    <a:pt x="1" y="224"/>
                  </a:cubicBezTo>
                  <a:lnTo>
                    <a:pt x="1" y="8487"/>
                  </a:lnTo>
                  <a:cubicBezTo>
                    <a:pt x="1" y="8599"/>
                    <a:pt x="94" y="8711"/>
                    <a:pt x="224" y="8711"/>
                  </a:cubicBezTo>
                  <a:cubicBezTo>
                    <a:pt x="336" y="8711"/>
                    <a:pt x="447" y="8599"/>
                    <a:pt x="447" y="8487"/>
                  </a:cubicBezTo>
                  <a:lnTo>
                    <a:pt x="447" y="224"/>
                  </a:lnTo>
                  <a:cubicBezTo>
                    <a:pt x="447" y="113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272663" y="2262400"/>
              <a:ext cx="168000" cy="275000"/>
            </a:xfrm>
            <a:custGeom>
              <a:avLst/>
              <a:gdLst/>
              <a:ahLst/>
              <a:cxnLst/>
              <a:rect l="l" t="t" r="r" b="b"/>
              <a:pathLst>
                <a:path w="6720" h="11000" extrusionOk="0">
                  <a:moveTo>
                    <a:pt x="2048" y="1"/>
                  </a:moveTo>
                  <a:cubicBezTo>
                    <a:pt x="1974" y="1"/>
                    <a:pt x="1899" y="56"/>
                    <a:pt x="1899" y="131"/>
                  </a:cubicBezTo>
                  <a:cubicBezTo>
                    <a:pt x="1899" y="205"/>
                    <a:pt x="1974" y="261"/>
                    <a:pt x="2048" y="261"/>
                  </a:cubicBezTo>
                  <a:lnTo>
                    <a:pt x="2271" y="261"/>
                  </a:lnTo>
                  <a:lnTo>
                    <a:pt x="2271" y="2699"/>
                  </a:lnTo>
                  <a:cubicBezTo>
                    <a:pt x="2271" y="3611"/>
                    <a:pt x="969" y="6831"/>
                    <a:pt x="243" y="8841"/>
                  </a:cubicBezTo>
                  <a:cubicBezTo>
                    <a:pt x="75" y="9343"/>
                    <a:pt x="1" y="9715"/>
                    <a:pt x="19" y="10013"/>
                  </a:cubicBezTo>
                  <a:cubicBezTo>
                    <a:pt x="57" y="10925"/>
                    <a:pt x="857" y="11000"/>
                    <a:pt x="1415" y="11000"/>
                  </a:cubicBezTo>
                  <a:lnTo>
                    <a:pt x="4840" y="11000"/>
                  </a:lnTo>
                  <a:cubicBezTo>
                    <a:pt x="5565" y="11000"/>
                    <a:pt x="6719" y="10869"/>
                    <a:pt x="5994" y="8841"/>
                  </a:cubicBezTo>
                  <a:cubicBezTo>
                    <a:pt x="5268" y="6831"/>
                    <a:pt x="3984" y="3611"/>
                    <a:pt x="3984" y="2699"/>
                  </a:cubicBezTo>
                  <a:lnTo>
                    <a:pt x="3984" y="261"/>
                  </a:lnTo>
                  <a:lnTo>
                    <a:pt x="4207" y="261"/>
                  </a:lnTo>
                  <a:cubicBezTo>
                    <a:pt x="4281" y="261"/>
                    <a:pt x="4337" y="205"/>
                    <a:pt x="4337" y="131"/>
                  </a:cubicBezTo>
                  <a:cubicBezTo>
                    <a:pt x="4337" y="56"/>
                    <a:pt x="4281" y="1"/>
                    <a:pt x="4207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284763" y="2461075"/>
              <a:ext cx="141925" cy="64700"/>
            </a:xfrm>
            <a:custGeom>
              <a:avLst/>
              <a:gdLst/>
              <a:ahLst/>
              <a:cxnLst/>
              <a:rect l="l" t="t" r="r" b="b"/>
              <a:pathLst>
                <a:path w="5677" h="2588" extrusionOk="0">
                  <a:moveTo>
                    <a:pt x="2904" y="0"/>
                  </a:moveTo>
                  <a:cubicBezTo>
                    <a:pt x="2104" y="0"/>
                    <a:pt x="1285" y="38"/>
                    <a:pt x="485" y="38"/>
                  </a:cubicBezTo>
                  <a:cubicBezTo>
                    <a:pt x="392" y="298"/>
                    <a:pt x="298" y="540"/>
                    <a:pt x="205" y="763"/>
                  </a:cubicBezTo>
                  <a:cubicBezTo>
                    <a:pt x="57" y="1173"/>
                    <a:pt x="1" y="1508"/>
                    <a:pt x="19" y="1750"/>
                  </a:cubicBezTo>
                  <a:cubicBezTo>
                    <a:pt x="57" y="2513"/>
                    <a:pt x="727" y="2587"/>
                    <a:pt x="1192" y="2587"/>
                  </a:cubicBezTo>
                  <a:lnTo>
                    <a:pt x="4076" y="2587"/>
                  </a:lnTo>
                  <a:cubicBezTo>
                    <a:pt x="4691" y="2587"/>
                    <a:pt x="5677" y="2476"/>
                    <a:pt x="5063" y="763"/>
                  </a:cubicBezTo>
                  <a:cubicBezTo>
                    <a:pt x="4970" y="540"/>
                    <a:pt x="4877" y="280"/>
                    <a:pt x="4784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471813" y="2217725"/>
              <a:ext cx="14450" cy="704000"/>
            </a:xfrm>
            <a:custGeom>
              <a:avLst/>
              <a:gdLst/>
              <a:ahLst/>
              <a:cxnLst/>
              <a:rect l="l" t="t" r="r" b="b"/>
              <a:pathLst>
                <a:path w="578" h="28160" extrusionOk="0">
                  <a:moveTo>
                    <a:pt x="0" y="1"/>
                  </a:moveTo>
                  <a:lnTo>
                    <a:pt x="0" y="28159"/>
                  </a:lnTo>
                  <a:lnTo>
                    <a:pt x="577" y="28159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4314538" y="2288000"/>
              <a:ext cx="221500" cy="13975"/>
            </a:xfrm>
            <a:custGeom>
              <a:avLst/>
              <a:gdLst/>
              <a:ahLst/>
              <a:cxnLst/>
              <a:rect l="l" t="t" r="r" b="b"/>
              <a:pathLst>
                <a:path w="8860" h="559" extrusionOk="0">
                  <a:moveTo>
                    <a:pt x="1" y="0"/>
                  </a:moveTo>
                  <a:lnTo>
                    <a:pt x="1" y="559"/>
                  </a:lnTo>
                  <a:lnTo>
                    <a:pt x="8860" y="559"/>
                  </a:lnTo>
                  <a:lnTo>
                    <a:pt x="8860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4405738" y="2683475"/>
              <a:ext cx="406675" cy="14450"/>
            </a:xfrm>
            <a:custGeom>
              <a:avLst/>
              <a:gdLst/>
              <a:ahLst/>
              <a:cxnLst/>
              <a:rect l="l" t="t" r="r" b="b"/>
              <a:pathLst>
                <a:path w="16267" h="578" extrusionOk="0">
                  <a:moveTo>
                    <a:pt x="1" y="0"/>
                  </a:moveTo>
                  <a:lnTo>
                    <a:pt x="1" y="577"/>
                  </a:lnTo>
                  <a:lnTo>
                    <a:pt x="16266" y="577"/>
                  </a:lnTo>
                  <a:lnTo>
                    <a:pt x="16266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4456913" y="2273575"/>
              <a:ext cx="42825" cy="42825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857" y="0"/>
                  </a:moveTo>
                  <a:cubicBezTo>
                    <a:pt x="392" y="0"/>
                    <a:pt x="1" y="391"/>
                    <a:pt x="1" y="856"/>
                  </a:cubicBezTo>
                  <a:cubicBezTo>
                    <a:pt x="1" y="1322"/>
                    <a:pt x="392" y="1712"/>
                    <a:pt x="857" y="1712"/>
                  </a:cubicBezTo>
                  <a:cubicBezTo>
                    <a:pt x="1322" y="1712"/>
                    <a:pt x="1713" y="1322"/>
                    <a:pt x="1713" y="856"/>
                  </a:cubicBezTo>
                  <a:cubicBezTo>
                    <a:pt x="1713" y="391"/>
                    <a:pt x="1322" y="0"/>
                    <a:pt x="857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4456913" y="2669525"/>
              <a:ext cx="42825" cy="42825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857" y="0"/>
                  </a:moveTo>
                  <a:cubicBezTo>
                    <a:pt x="392" y="0"/>
                    <a:pt x="1" y="372"/>
                    <a:pt x="1" y="856"/>
                  </a:cubicBezTo>
                  <a:cubicBezTo>
                    <a:pt x="1" y="1321"/>
                    <a:pt x="392" y="1712"/>
                    <a:pt x="857" y="1712"/>
                  </a:cubicBezTo>
                  <a:cubicBezTo>
                    <a:pt x="1322" y="1712"/>
                    <a:pt x="1713" y="1321"/>
                    <a:pt x="1713" y="856"/>
                  </a:cubicBezTo>
                  <a:cubicBezTo>
                    <a:pt x="1713" y="372"/>
                    <a:pt x="1322" y="0"/>
                    <a:pt x="857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397838" y="2921700"/>
              <a:ext cx="430400" cy="24675"/>
            </a:xfrm>
            <a:custGeom>
              <a:avLst/>
              <a:gdLst/>
              <a:ahLst/>
              <a:cxnLst/>
              <a:rect l="l" t="t" r="r" b="b"/>
              <a:pathLst>
                <a:path w="17216" h="987" extrusionOk="0">
                  <a:moveTo>
                    <a:pt x="0" y="0"/>
                  </a:moveTo>
                  <a:lnTo>
                    <a:pt x="0" y="986"/>
                  </a:lnTo>
                  <a:lnTo>
                    <a:pt x="17215" y="986"/>
                  </a:lnTo>
                  <a:lnTo>
                    <a:pt x="17215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4631388" y="2847250"/>
              <a:ext cx="143800" cy="74475"/>
            </a:xfrm>
            <a:custGeom>
              <a:avLst/>
              <a:gdLst/>
              <a:ahLst/>
              <a:cxnLst/>
              <a:rect l="l" t="t" r="r" b="b"/>
              <a:pathLst>
                <a:path w="5752" h="2979" extrusionOk="0">
                  <a:moveTo>
                    <a:pt x="2197" y="0"/>
                  </a:moveTo>
                  <a:cubicBezTo>
                    <a:pt x="2197" y="0"/>
                    <a:pt x="1248" y="931"/>
                    <a:pt x="615" y="1582"/>
                  </a:cubicBezTo>
                  <a:cubicBezTo>
                    <a:pt x="1" y="2234"/>
                    <a:pt x="150" y="2978"/>
                    <a:pt x="1062" y="2978"/>
                  </a:cubicBezTo>
                  <a:lnTo>
                    <a:pt x="4691" y="2978"/>
                  </a:lnTo>
                  <a:cubicBezTo>
                    <a:pt x="5603" y="2978"/>
                    <a:pt x="5751" y="2234"/>
                    <a:pt x="5119" y="1582"/>
                  </a:cubicBezTo>
                  <a:cubicBezTo>
                    <a:pt x="4505" y="931"/>
                    <a:pt x="3537" y="0"/>
                    <a:pt x="3537" y="0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4700713" y="2820725"/>
              <a:ext cx="3750" cy="82850"/>
            </a:xfrm>
            <a:custGeom>
              <a:avLst/>
              <a:gdLst/>
              <a:ahLst/>
              <a:cxnLst/>
              <a:rect l="l" t="t" r="r" b="b"/>
              <a:pathLst>
                <a:path w="150" h="3314" extrusionOk="0">
                  <a:moveTo>
                    <a:pt x="1" y="1"/>
                  </a:moveTo>
                  <a:lnTo>
                    <a:pt x="1" y="3313"/>
                  </a:lnTo>
                  <a:lnTo>
                    <a:pt x="150" y="331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4639763" y="2888075"/>
              <a:ext cx="126575" cy="29450"/>
            </a:xfrm>
            <a:custGeom>
              <a:avLst/>
              <a:gdLst/>
              <a:ahLst/>
              <a:cxnLst/>
              <a:rect l="l" t="t" r="r" b="b"/>
              <a:pathLst>
                <a:path w="5063" h="1178" extrusionOk="0">
                  <a:moveTo>
                    <a:pt x="1233" y="0"/>
                  </a:moveTo>
                  <a:cubicBezTo>
                    <a:pt x="978" y="0"/>
                    <a:pt x="722" y="2"/>
                    <a:pt x="466" y="5"/>
                  </a:cubicBezTo>
                  <a:cubicBezTo>
                    <a:pt x="1" y="563"/>
                    <a:pt x="150" y="1178"/>
                    <a:pt x="931" y="1178"/>
                  </a:cubicBezTo>
                  <a:lnTo>
                    <a:pt x="4151" y="1178"/>
                  </a:lnTo>
                  <a:cubicBezTo>
                    <a:pt x="4895" y="1178"/>
                    <a:pt x="5063" y="601"/>
                    <a:pt x="4635" y="61"/>
                  </a:cubicBezTo>
                  <a:cubicBezTo>
                    <a:pt x="3495" y="31"/>
                    <a:pt x="2368" y="0"/>
                    <a:pt x="1233" y="0"/>
                  </a:cubicBez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4686288" y="2835150"/>
              <a:ext cx="32600" cy="12125"/>
            </a:xfrm>
            <a:custGeom>
              <a:avLst/>
              <a:gdLst/>
              <a:ahLst/>
              <a:cxnLst/>
              <a:rect l="l" t="t" r="r" b="b"/>
              <a:pathLst>
                <a:path w="1304" h="485" extrusionOk="0">
                  <a:moveTo>
                    <a:pt x="1" y="0"/>
                  </a:moveTo>
                  <a:lnTo>
                    <a:pt x="1" y="484"/>
                  </a:lnTo>
                  <a:lnTo>
                    <a:pt x="1304" y="484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4676063" y="2756975"/>
              <a:ext cx="66550" cy="71675"/>
            </a:xfrm>
            <a:custGeom>
              <a:avLst/>
              <a:gdLst/>
              <a:ahLst/>
              <a:cxnLst/>
              <a:rect l="l" t="t" r="r" b="b"/>
              <a:pathLst>
                <a:path w="2662" h="2867" extrusionOk="0">
                  <a:moveTo>
                    <a:pt x="1005" y="1"/>
                  </a:moveTo>
                  <a:lnTo>
                    <a:pt x="1005" y="1"/>
                  </a:lnTo>
                  <a:cubicBezTo>
                    <a:pt x="1098" y="745"/>
                    <a:pt x="577" y="801"/>
                    <a:pt x="280" y="1769"/>
                  </a:cubicBezTo>
                  <a:cubicBezTo>
                    <a:pt x="0" y="2718"/>
                    <a:pt x="1005" y="2867"/>
                    <a:pt x="1005" y="2867"/>
                  </a:cubicBezTo>
                  <a:cubicBezTo>
                    <a:pt x="2662" y="2737"/>
                    <a:pt x="1601" y="857"/>
                    <a:pt x="1601" y="857"/>
                  </a:cubicBezTo>
                  <a:lnTo>
                    <a:pt x="1601" y="857"/>
                  </a:lnTo>
                  <a:cubicBezTo>
                    <a:pt x="1564" y="1229"/>
                    <a:pt x="1322" y="1322"/>
                    <a:pt x="1322" y="1322"/>
                  </a:cubicBezTo>
                  <a:cubicBezTo>
                    <a:pt x="1471" y="783"/>
                    <a:pt x="1005" y="1"/>
                    <a:pt x="1005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684438" y="2776050"/>
              <a:ext cx="46075" cy="49825"/>
            </a:xfrm>
            <a:custGeom>
              <a:avLst/>
              <a:gdLst/>
              <a:ahLst/>
              <a:cxnLst/>
              <a:rect l="l" t="t" r="r" b="b"/>
              <a:pathLst>
                <a:path w="1843" h="199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763" y="522"/>
                    <a:pt x="391" y="559"/>
                    <a:pt x="205" y="1229"/>
                  </a:cubicBezTo>
                  <a:cubicBezTo>
                    <a:pt x="0" y="1899"/>
                    <a:pt x="689" y="1992"/>
                    <a:pt x="689" y="1992"/>
                  </a:cubicBezTo>
                  <a:cubicBezTo>
                    <a:pt x="1843" y="1899"/>
                    <a:pt x="1099" y="597"/>
                    <a:pt x="1098" y="596"/>
                  </a:cubicBezTo>
                  <a:lnTo>
                    <a:pt x="1098" y="596"/>
                  </a:lnTo>
                  <a:cubicBezTo>
                    <a:pt x="1080" y="857"/>
                    <a:pt x="912" y="931"/>
                    <a:pt x="912" y="931"/>
                  </a:cubicBezTo>
                  <a:cubicBezTo>
                    <a:pt x="1005" y="559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947788" y="2671375"/>
              <a:ext cx="243350" cy="275000"/>
            </a:xfrm>
            <a:custGeom>
              <a:avLst/>
              <a:gdLst/>
              <a:ahLst/>
              <a:cxnLst/>
              <a:rect l="l" t="t" r="r" b="b"/>
              <a:pathLst>
                <a:path w="9734" h="11000" extrusionOk="0">
                  <a:moveTo>
                    <a:pt x="93" y="0"/>
                  </a:moveTo>
                  <a:lnTo>
                    <a:pt x="0" y="373"/>
                  </a:lnTo>
                  <a:cubicBezTo>
                    <a:pt x="0" y="373"/>
                    <a:pt x="2773" y="745"/>
                    <a:pt x="4504" y="2420"/>
                  </a:cubicBezTo>
                  <a:cubicBezTo>
                    <a:pt x="5211" y="3425"/>
                    <a:pt x="4392" y="4876"/>
                    <a:pt x="4392" y="4876"/>
                  </a:cubicBezTo>
                  <a:cubicBezTo>
                    <a:pt x="4392" y="4876"/>
                    <a:pt x="2903" y="7184"/>
                    <a:pt x="2326" y="7984"/>
                  </a:cubicBezTo>
                  <a:cubicBezTo>
                    <a:pt x="2047" y="8338"/>
                    <a:pt x="1936" y="8989"/>
                    <a:pt x="2084" y="9604"/>
                  </a:cubicBezTo>
                  <a:cubicBezTo>
                    <a:pt x="2252" y="10329"/>
                    <a:pt x="2773" y="10999"/>
                    <a:pt x="3778" y="10999"/>
                  </a:cubicBezTo>
                  <a:lnTo>
                    <a:pt x="7463" y="10999"/>
                  </a:lnTo>
                  <a:cubicBezTo>
                    <a:pt x="9101" y="10999"/>
                    <a:pt x="9436" y="9231"/>
                    <a:pt x="9082" y="8282"/>
                  </a:cubicBezTo>
                  <a:cubicBezTo>
                    <a:pt x="8803" y="7594"/>
                    <a:pt x="9734" y="6570"/>
                    <a:pt x="9734" y="6570"/>
                  </a:cubicBezTo>
                  <a:lnTo>
                    <a:pt x="8356" y="4746"/>
                  </a:lnTo>
                  <a:lnTo>
                    <a:pt x="7221" y="5491"/>
                  </a:lnTo>
                  <a:cubicBezTo>
                    <a:pt x="6998" y="5118"/>
                    <a:pt x="6830" y="4876"/>
                    <a:pt x="6830" y="4876"/>
                  </a:cubicBezTo>
                  <a:cubicBezTo>
                    <a:pt x="6514" y="4374"/>
                    <a:pt x="6477" y="3909"/>
                    <a:pt x="6067" y="3239"/>
                  </a:cubicBezTo>
                  <a:cubicBezTo>
                    <a:pt x="6067" y="3239"/>
                    <a:pt x="6067" y="3220"/>
                    <a:pt x="6067" y="3220"/>
                  </a:cubicBezTo>
                  <a:cubicBezTo>
                    <a:pt x="5844" y="2885"/>
                    <a:pt x="5546" y="2494"/>
                    <a:pt x="5044" y="2029"/>
                  </a:cubicBezTo>
                  <a:cubicBezTo>
                    <a:pt x="3573" y="615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004538" y="2891950"/>
              <a:ext cx="164275" cy="47450"/>
            </a:xfrm>
            <a:custGeom>
              <a:avLst/>
              <a:gdLst/>
              <a:ahLst/>
              <a:cxnLst/>
              <a:rect l="l" t="t" r="r" b="b"/>
              <a:pathLst>
                <a:path w="6571" h="1898" extrusionOk="0">
                  <a:moveTo>
                    <a:pt x="2377" y="1"/>
                  </a:moveTo>
                  <a:cubicBezTo>
                    <a:pt x="1588" y="1"/>
                    <a:pt x="801" y="14"/>
                    <a:pt x="19" y="55"/>
                  </a:cubicBezTo>
                  <a:cubicBezTo>
                    <a:pt x="1" y="241"/>
                    <a:pt x="19" y="427"/>
                    <a:pt x="56" y="613"/>
                  </a:cubicBezTo>
                  <a:cubicBezTo>
                    <a:pt x="205" y="1283"/>
                    <a:pt x="689" y="1897"/>
                    <a:pt x="1601" y="1897"/>
                  </a:cubicBezTo>
                  <a:lnTo>
                    <a:pt x="4970" y="1897"/>
                  </a:lnTo>
                  <a:cubicBezTo>
                    <a:pt x="6142" y="1897"/>
                    <a:pt x="6570" y="892"/>
                    <a:pt x="6552" y="55"/>
                  </a:cubicBezTo>
                  <a:cubicBezTo>
                    <a:pt x="5163" y="43"/>
                    <a:pt x="3766" y="1"/>
                    <a:pt x="2377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6693938" y="2471300"/>
              <a:ext cx="268475" cy="350950"/>
            </a:xfrm>
            <a:custGeom>
              <a:avLst/>
              <a:gdLst/>
              <a:ahLst/>
              <a:cxnLst/>
              <a:rect l="l" t="t" r="r" b="b"/>
              <a:pathLst>
                <a:path w="10739" h="14038" extrusionOk="0">
                  <a:moveTo>
                    <a:pt x="3723" y="1"/>
                  </a:moveTo>
                  <a:lnTo>
                    <a:pt x="3723" y="1508"/>
                  </a:lnTo>
                  <a:cubicBezTo>
                    <a:pt x="3723" y="4970"/>
                    <a:pt x="0" y="4356"/>
                    <a:pt x="242" y="9343"/>
                  </a:cubicBezTo>
                  <a:cubicBezTo>
                    <a:pt x="280" y="10367"/>
                    <a:pt x="540" y="11167"/>
                    <a:pt x="894" y="11800"/>
                  </a:cubicBezTo>
                  <a:cubicBezTo>
                    <a:pt x="2103" y="13897"/>
                    <a:pt x="4585" y="14037"/>
                    <a:pt x="5225" y="14037"/>
                  </a:cubicBezTo>
                  <a:cubicBezTo>
                    <a:pt x="5324" y="14037"/>
                    <a:pt x="5379" y="14033"/>
                    <a:pt x="5379" y="14033"/>
                  </a:cubicBezTo>
                  <a:cubicBezTo>
                    <a:pt x="5379" y="14033"/>
                    <a:pt x="5440" y="14037"/>
                    <a:pt x="5550" y="14037"/>
                  </a:cubicBezTo>
                  <a:cubicBezTo>
                    <a:pt x="6415" y="14037"/>
                    <a:pt x="10282" y="13788"/>
                    <a:pt x="10497" y="9343"/>
                  </a:cubicBezTo>
                  <a:cubicBezTo>
                    <a:pt x="10739" y="4356"/>
                    <a:pt x="7017" y="4970"/>
                    <a:pt x="7017" y="1508"/>
                  </a:cubicBezTo>
                  <a:lnTo>
                    <a:pt x="7017" y="1"/>
                  </a:ln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6712088" y="2681150"/>
              <a:ext cx="232650" cy="123400"/>
            </a:xfrm>
            <a:custGeom>
              <a:avLst/>
              <a:gdLst/>
              <a:ahLst/>
              <a:cxnLst/>
              <a:rect l="l" t="t" r="r" b="b"/>
              <a:pathLst>
                <a:path w="9306" h="4936" extrusionOk="0">
                  <a:moveTo>
                    <a:pt x="9268" y="0"/>
                  </a:moveTo>
                  <a:cubicBezTo>
                    <a:pt x="7550" y="94"/>
                    <a:pt x="5826" y="129"/>
                    <a:pt x="4099" y="129"/>
                  </a:cubicBezTo>
                  <a:cubicBezTo>
                    <a:pt x="2740" y="129"/>
                    <a:pt x="1379" y="108"/>
                    <a:pt x="19" y="75"/>
                  </a:cubicBezTo>
                  <a:cubicBezTo>
                    <a:pt x="0" y="335"/>
                    <a:pt x="0" y="633"/>
                    <a:pt x="0" y="949"/>
                  </a:cubicBezTo>
                  <a:cubicBezTo>
                    <a:pt x="199" y="4729"/>
                    <a:pt x="3734" y="4935"/>
                    <a:pt x="4505" y="4935"/>
                  </a:cubicBezTo>
                  <a:cubicBezTo>
                    <a:pt x="4600" y="4935"/>
                    <a:pt x="4653" y="4932"/>
                    <a:pt x="4653" y="4932"/>
                  </a:cubicBezTo>
                  <a:cubicBezTo>
                    <a:pt x="4653" y="4932"/>
                    <a:pt x="4706" y="4935"/>
                    <a:pt x="4800" y="4935"/>
                  </a:cubicBezTo>
                  <a:cubicBezTo>
                    <a:pt x="5568" y="4935"/>
                    <a:pt x="9088" y="4729"/>
                    <a:pt x="9287" y="949"/>
                  </a:cubicBezTo>
                  <a:cubicBezTo>
                    <a:pt x="9306" y="596"/>
                    <a:pt x="9287" y="298"/>
                    <a:pt x="9268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775813" y="2460150"/>
              <a:ext cx="104725" cy="11175"/>
            </a:xfrm>
            <a:custGeom>
              <a:avLst/>
              <a:gdLst/>
              <a:ahLst/>
              <a:cxnLst/>
              <a:rect l="l" t="t" r="r" b="b"/>
              <a:pathLst>
                <a:path w="4189" h="447" extrusionOk="0">
                  <a:moveTo>
                    <a:pt x="243" y="0"/>
                  </a:moveTo>
                  <a:cubicBezTo>
                    <a:pt x="113" y="0"/>
                    <a:pt x="1" y="93"/>
                    <a:pt x="1" y="224"/>
                  </a:cubicBezTo>
                  <a:cubicBezTo>
                    <a:pt x="1" y="335"/>
                    <a:pt x="113" y="447"/>
                    <a:pt x="243" y="447"/>
                  </a:cubicBezTo>
                  <a:lnTo>
                    <a:pt x="3946" y="447"/>
                  </a:lnTo>
                  <a:cubicBezTo>
                    <a:pt x="4077" y="447"/>
                    <a:pt x="4188" y="335"/>
                    <a:pt x="4188" y="224"/>
                  </a:cubicBezTo>
                  <a:cubicBezTo>
                    <a:pt x="4188" y="93"/>
                    <a:pt x="4077" y="0"/>
                    <a:pt x="3946" y="0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6682763" y="2766750"/>
              <a:ext cx="287100" cy="23300"/>
            </a:xfrm>
            <a:custGeom>
              <a:avLst/>
              <a:gdLst/>
              <a:ahLst/>
              <a:cxnLst/>
              <a:rect l="l" t="t" r="r" b="b"/>
              <a:pathLst>
                <a:path w="11484" h="932" extrusionOk="0">
                  <a:moveTo>
                    <a:pt x="466" y="1"/>
                  </a:moveTo>
                  <a:cubicBezTo>
                    <a:pt x="205" y="1"/>
                    <a:pt x="1" y="205"/>
                    <a:pt x="1" y="466"/>
                  </a:cubicBezTo>
                  <a:cubicBezTo>
                    <a:pt x="1" y="726"/>
                    <a:pt x="205" y="931"/>
                    <a:pt x="466" y="931"/>
                  </a:cubicBezTo>
                  <a:lnTo>
                    <a:pt x="11018" y="931"/>
                  </a:lnTo>
                  <a:cubicBezTo>
                    <a:pt x="11279" y="931"/>
                    <a:pt x="11484" y="726"/>
                    <a:pt x="11484" y="466"/>
                  </a:cubicBezTo>
                  <a:cubicBezTo>
                    <a:pt x="11484" y="205"/>
                    <a:pt x="11279" y="1"/>
                    <a:pt x="11018" y="1"/>
                  </a:cubicBez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6657188" y="2775600"/>
              <a:ext cx="65625" cy="170300"/>
            </a:xfrm>
            <a:custGeom>
              <a:avLst/>
              <a:gdLst/>
              <a:ahLst/>
              <a:cxnLst/>
              <a:rect l="l" t="t" r="r" b="b"/>
              <a:pathLst>
                <a:path w="2625" h="6812" extrusionOk="0">
                  <a:moveTo>
                    <a:pt x="1936" y="0"/>
                  </a:moveTo>
                  <a:lnTo>
                    <a:pt x="0" y="6812"/>
                  </a:lnTo>
                  <a:lnTo>
                    <a:pt x="670" y="6812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6929838" y="2775600"/>
              <a:ext cx="65625" cy="170300"/>
            </a:xfrm>
            <a:custGeom>
              <a:avLst/>
              <a:gdLst/>
              <a:ahLst/>
              <a:cxnLst/>
              <a:rect l="l" t="t" r="r" b="b"/>
              <a:pathLst>
                <a:path w="2625" h="6812" extrusionOk="0">
                  <a:moveTo>
                    <a:pt x="0" y="0"/>
                  </a:moveTo>
                  <a:lnTo>
                    <a:pt x="1954" y="6812"/>
                  </a:lnTo>
                  <a:lnTo>
                    <a:pt x="2624" y="6812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6773488" y="2892375"/>
              <a:ext cx="105650" cy="54475"/>
            </a:xfrm>
            <a:custGeom>
              <a:avLst/>
              <a:gdLst/>
              <a:ahLst/>
              <a:cxnLst/>
              <a:rect l="l" t="t" r="r" b="b"/>
              <a:pathLst>
                <a:path w="4226" h="2179" extrusionOk="0">
                  <a:moveTo>
                    <a:pt x="1620" y="1"/>
                  </a:moveTo>
                  <a:cubicBezTo>
                    <a:pt x="1620" y="1"/>
                    <a:pt x="913" y="671"/>
                    <a:pt x="466" y="1154"/>
                  </a:cubicBezTo>
                  <a:cubicBezTo>
                    <a:pt x="1" y="1620"/>
                    <a:pt x="112" y="2178"/>
                    <a:pt x="782" y="2178"/>
                  </a:cubicBezTo>
                  <a:lnTo>
                    <a:pt x="3444" y="2178"/>
                  </a:lnTo>
                  <a:cubicBezTo>
                    <a:pt x="4114" y="2178"/>
                    <a:pt x="4225" y="1620"/>
                    <a:pt x="3760" y="1154"/>
                  </a:cubicBezTo>
                  <a:cubicBezTo>
                    <a:pt x="3314" y="671"/>
                    <a:pt x="2606" y="1"/>
                    <a:pt x="2606" y="1"/>
                  </a:cubicBezTo>
                  <a:close/>
                </a:path>
              </a:pathLst>
            </a:custGeom>
            <a:solidFill>
              <a:srgbClr val="BDE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6824213" y="2872825"/>
              <a:ext cx="3275" cy="60525"/>
            </a:xfrm>
            <a:custGeom>
              <a:avLst/>
              <a:gdLst/>
              <a:ahLst/>
              <a:cxnLst/>
              <a:rect l="l" t="t" r="r" b="b"/>
              <a:pathLst>
                <a:path w="131" h="2421" extrusionOk="0">
                  <a:moveTo>
                    <a:pt x="0" y="1"/>
                  </a:moveTo>
                  <a:lnTo>
                    <a:pt x="0" y="2420"/>
                  </a:lnTo>
                  <a:lnTo>
                    <a:pt x="131" y="242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6780013" y="2922025"/>
              <a:ext cx="92600" cy="21550"/>
            </a:xfrm>
            <a:custGeom>
              <a:avLst/>
              <a:gdLst/>
              <a:ahLst/>
              <a:cxnLst/>
              <a:rect l="l" t="t" r="r" b="b"/>
              <a:pathLst>
                <a:path w="3704" h="862" extrusionOk="0">
                  <a:moveTo>
                    <a:pt x="920" y="1"/>
                  </a:moveTo>
                  <a:cubicBezTo>
                    <a:pt x="726" y="1"/>
                    <a:pt x="531" y="2"/>
                    <a:pt x="335" y="6"/>
                  </a:cubicBezTo>
                  <a:cubicBezTo>
                    <a:pt x="0" y="415"/>
                    <a:pt x="112" y="862"/>
                    <a:pt x="670" y="862"/>
                  </a:cubicBezTo>
                  <a:lnTo>
                    <a:pt x="3034" y="862"/>
                  </a:lnTo>
                  <a:cubicBezTo>
                    <a:pt x="3574" y="862"/>
                    <a:pt x="3704" y="434"/>
                    <a:pt x="3388" y="43"/>
                  </a:cubicBezTo>
                  <a:cubicBezTo>
                    <a:pt x="2559" y="28"/>
                    <a:pt x="1743" y="1"/>
                    <a:pt x="920" y="1"/>
                  </a:cubicBez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6813963" y="2883075"/>
              <a:ext cx="23775" cy="9325"/>
            </a:xfrm>
            <a:custGeom>
              <a:avLst/>
              <a:gdLst/>
              <a:ahLst/>
              <a:cxnLst/>
              <a:rect l="l" t="t" r="r" b="b"/>
              <a:pathLst>
                <a:path w="951" h="373" extrusionOk="0">
                  <a:moveTo>
                    <a:pt x="1" y="0"/>
                  </a:moveTo>
                  <a:lnTo>
                    <a:pt x="1" y="373"/>
                  </a:lnTo>
                  <a:lnTo>
                    <a:pt x="950" y="373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6806538" y="2825850"/>
              <a:ext cx="48400" cy="53050"/>
            </a:xfrm>
            <a:custGeom>
              <a:avLst/>
              <a:gdLst/>
              <a:ahLst/>
              <a:cxnLst/>
              <a:rect l="l" t="t" r="r" b="b"/>
              <a:pathLst>
                <a:path w="1936" h="2122" extrusionOk="0">
                  <a:moveTo>
                    <a:pt x="726" y="0"/>
                  </a:moveTo>
                  <a:lnTo>
                    <a:pt x="726" y="0"/>
                  </a:lnTo>
                  <a:cubicBezTo>
                    <a:pt x="800" y="559"/>
                    <a:pt x="410" y="596"/>
                    <a:pt x="205" y="1303"/>
                  </a:cubicBezTo>
                  <a:cubicBezTo>
                    <a:pt x="0" y="2010"/>
                    <a:pt x="726" y="2122"/>
                    <a:pt x="726" y="2122"/>
                  </a:cubicBezTo>
                  <a:cubicBezTo>
                    <a:pt x="1936" y="2010"/>
                    <a:pt x="1173" y="633"/>
                    <a:pt x="1173" y="633"/>
                  </a:cubicBezTo>
                  <a:lnTo>
                    <a:pt x="1173" y="633"/>
                  </a:lnTo>
                  <a:cubicBezTo>
                    <a:pt x="1154" y="912"/>
                    <a:pt x="968" y="987"/>
                    <a:pt x="968" y="987"/>
                  </a:cubicBezTo>
                  <a:cubicBezTo>
                    <a:pt x="1080" y="577"/>
                    <a:pt x="726" y="0"/>
                    <a:pt x="726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6812588" y="2840275"/>
              <a:ext cx="33500" cy="36300"/>
            </a:xfrm>
            <a:custGeom>
              <a:avLst/>
              <a:gdLst/>
              <a:ahLst/>
              <a:cxnLst/>
              <a:rect l="l" t="t" r="r" b="b"/>
              <a:pathLst>
                <a:path w="1340" h="1452" extrusionOk="0">
                  <a:moveTo>
                    <a:pt x="503" y="0"/>
                  </a:moveTo>
                  <a:lnTo>
                    <a:pt x="503" y="0"/>
                  </a:lnTo>
                  <a:cubicBezTo>
                    <a:pt x="558" y="372"/>
                    <a:pt x="298" y="410"/>
                    <a:pt x="149" y="893"/>
                  </a:cubicBezTo>
                  <a:cubicBezTo>
                    <a:pt x="0" y="1377"/>
                    <a:pt x="503" y="1452"/>
                    <a:pt x="503" y="1452"/>
                  </a:cubicBezTo>
                  <a:cubicBezTo>
                    <a:pt x="1340" y="1377"/>
                    <a:pt x="801" y="428"/>
                    <a:pt x="800" y="428"/>
                  </a:cubicBezTo>
                  <a:lnTo>
                    <a:pt x="800" y="428"/>
                  </a:lnTo>
                  <a:cubicBezTo>
                    <a:pt x="800" y="614"/>
                    <a:pt x="670" y="670"/>
                    <a:pt x="670" y="670"/>
                  </a:cubicBezTo>
                  <a:cubicBezTo>
                    <a:pt x="745" y="391"/>
                    <a:pt x="503" y="0"/>
                    <a:pt x="503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868538" y="2633675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2495" y="1"/>
                  </a:moveTo>
                  <a:lnTo>
                    <a:pt x="1080" y="1397"/>
                  </a:lnTo>
                  <a:lnTo>
                    <a:pt x="894" y="1583"/>
                  </a:lnTo>
                  <a:lnTo>
                    <a:pt x="485" y="1992"/>
                  </a:lnTo>
                  <a:lnTo>
                    <a:pt x="1" y="2476"/>
                  </a:lnTo>
                  <a:lnTo>
                    <a:pt x="522" y="2997"/>
                  </a:lnTo>
                  <a:lnTo>
                    <a:pt x="950" y="3444"/>
                  </a:lnTo>
                  <a:lnTo>
                    <a:pt x="1434" y="2960"/>
                  </a:lnTo>
                  <a:lnTo>
                    <a:pt x="1862" y="2551"/>
                  </a:lnTo>
                  <a:lnTo>
                    <a:pt x="2048" y="2365"/>
                  </a:lnTo>
                  <a:lnTo>
                    <a:pt x="3444" y="950"/>
                  </a:lnTo>
                  <a:lnTo>
                    <a:pt x="3016" y="522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875063" y="266300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615" y="0"/>
                  </a:moveTo>
                  <a:lnTo>
                    <a:pt x="428" y="187"/>
                  </a:lnTo>
                  <a:lnTo>
                    <a:pt x="0" y="596"/>
                  </a:lnTo>
                  <a:lnTo>
                    <a:pt x="224" y="819"/>
                  </a:lnTo>
                  <a:lnTo>
                    <a:pt x="745" y="1340"/>
                  </a:lnTo>
                  <a:lnTo>
                    <a:pt x="1173" y="1787"/>
                  </a:lnTo>
                  <a:lnTo>
                    <a:pt x="1396" y="1992"/>
                  </a:lnTo>
                  <a:lnTo>
                    <a:pt x="1806" y="1582"/>
                  </a:lnTo>
                  <a:lnTo>
                    <a:pt x="1992" y="1396"/>
                  </a:lnTo>
                  <a:lnTo>
                    <a:pt x="1787" y="1192"/>
                  </a:lnTo>
                  <a:lnTo>
                    <a:pt x="1340" y="745"/>
                  </a:lnTo>
                  <a:lnTo>
                    <a:pt x="819" y="224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880638" y="2502475"/>
              <a:ext cx="205675" cy="205225"/>
            </a:xfrm>
            <a:custGeom>
              <a:avLst/>
              <a:gdLst/>
              <a:ahLst/>
              <a:cxnLst/>
              <a:rect l="l" t="t" r="r" b="b"/>
              <a:pathLst>
                <a:path w="8227" h="8209" extrusionOk="0">
                  <a:moveTo>
                    <a:pt x="6459" y="1"/>
                  </a:moveTo>
                  <a:lnTo>
                    <a:pt x="1" y="6403"/>
                  </a:lnTo>
                  <a:lnTo>
                    <a:pt x="205" y="6608"/>
                  </a:lnTo>
                  <a:lnTo>
                    <a:pt x="410" y="6831"/>
                  </a:lnTo>
                  <a:lnTo>
                    <a:pt x="931" y="7352"/>
                  </a:lnTo>
                  <a:lnTo>
                    <a:pt x="1378" y="7799"/>
                  </a:lnTo>
                  <a:lnTo>
                    <a:pt x="1583" y="8003"/>
                  </a:lnTo>
                  <a:lnTo>
                    <a:pt x="1787" y="8208"/>
                  </a:lnTo>
                  <a:lnTo>
                    <a:pt x="8227" y="1806"/>
                  </a:lnTo>
                  <a:lnTo>
                    <a:pt x="7371" y="931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6075138" y="247317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651" y="0"/>
                  </a:moveTo>
                  <a:lnTo>
                    <a:pt x="0" y="652"/>
                  </a:lnTo>
                  <a:lnTo>
                    <a:pt x="521" y="1173"/>
                  </a:lnTo>
                  <a:lnTo>
                    <a:pt x="986" y="1657"/>
                  </a:lnTo>
                  <a:lnTo>
                    <a:pt x="1638" y="1024"/>
                  </a:lnTo>
                  <a:lnTo>
                    <a:pt x="1656" y="1005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6042088" y="2489450"/>
              <a:ext cx="57725" cy="58175"/>
            </a:xfrm>
            <a:custGeom>
              <a:avLst/>
              <a:gdLst/>
              <a:ahLst/>
              <a:cxnLst/>
              <a:rect l="l" t="t" r="r" b="b"/>
              <a:pathLst>
                <a:path w="2309" h="2327" extrusionOk="0">
                  <a:moveTo>
                    <a:pt x="1322" y="1"/>
                  </a:moveTo>
                  <a:lnTo>
                    <a:pt x="1" y="522"/>
                  </a:lnTo>
                  <a:lnTo>
                    <a:pt x="913" y="1452"/>
                  </a:lnTo>
                  <a:lnTo>
                    <a:pt x="1769" y="2327"/>
                  </a:lnTo>
                  <a:lnTo>
                    <a:pt x="2308" y="1006"/>
                  </a:lnTo>
                  <a:lnTo>
                    <a:pt x="1843" y="52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6076063" y="2460150"/>
              <a:ext cx="54000" cy="54000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354" y="0"/>
                  </a:moveTo>
                  <a:lnTo>
                    <a:pt x="0" y="335"/>
                  </a:lnTo>
                  <a:lnTo>
                    <a:pt x="1805" y="2159"/>
                  </a:lnTo>
                  <a:lnTo>
                    <a:pt x="2159" y="182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966263" y="2575075"/>
              <a:ext cx="104225" cy="103775"/>
            </a:xfrm>
            <a:custGeom>
              <a:avLst/>
              <a:gdLst/>
              <a:ahLst/>
              <a:cxnLst/>
              <a:rect l="l" t="t" r="r" b="b"/>
              <a:pathLst>
                <a:path w="4169" h="4151" extrusionOk="0">
                  <a:moveTo>
                    <a:pt x="2866" y="0"/>
                  </a:moveTo>
                  <a:lnTo>
                    <a:pt x="0" y="2847"/>
                  </a:lnTo>
                  <a:lnTo>
                    <a:pt x="1303" y="4150"/>
                  </a:lnTo>
                  <a:lnTo>
                    <a:pt x="4169" y="1321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5775488" y="2607175"/>
              <a:ext cx="330825" cy="298725"/>
            </a:xfrm>
            <a:custGeom>
              <a:avLst/>
              <a:gdLst/>
              <a:ahLst/>
              <a:cxnLst/>
              <a:rect l="l" t="t" r="r" b="b"/>
              <a:pathLst>
                <a:path w="13233" h="11949" extrusionOk="0">
                  <a:moveTo>
                    <a:pt x="10088" y="0"/>
                  </a:moveTo>
                  <a:lnTo>
                    <a:pt x="9827" y="279"/>
                  </a:lnTo>
                  <a:lnTo>
                    <a:pt x="9809" y="279"/>
                  </a:lnTo>
                  <a:lnTo>
                    <a:pt x="9194" y="949"/>
                  </a:lnTo>
                  <a:cubicBezTo>
                    <a:pt x="9343" y="1098"/>
                    <a:pt x="9492" y="1247"/>
                    <a:pt x="9622" y="1415"/>
                  </a:cubicBezTo>
                  <a:cubicBezTo>
                    <a:pt x="9809" y="1638"/>
                    <a:pt x="9957" y="1861"/>
                    <a:pt x="10106" y="2103"/>
                  </a:cubicBezTo>
                  <a:cubicBezTo>
                    <a:pt x="10590" y="2903"/>
                    <a:pt x="10832" y="3834"/>
                    <a:pt x="10832" y="4802"/>
                  </a:cubicBezTo>
                  <a:cubicBezTo>
                    <a:pt x="10832" y="7724"/>
                    <a:pt x="8450" y="10106"/>
                    <a:pt x="5528" y="10106"/>
                  </a:cubicBezTo>
                  <a:cubicBezTo>
                    <a:pt x="4598" y="10106"/>
                    <a:pt x="3686" y="9864"/>
                    <a:pt x="2904" y="9417"/>
                  </a:cubicBezTo>
                  <a:cubicBezTo>
                    <a:pt x="2662" y="9268"/>
                    <a:pt x="2439" y="9119"/>
                    <a:pt x="2215" y="8952"/>
                  </a:cubicBezTo>
                  <a:cubicBezTo>
                    <a:pt x="1787" y="8598"/>
                    <a:pt x="1396" y="8189"/>
                    <a:pt x="1080" y="7705"/>
                  </a:cubicBezTo>
                  <a:lnTo>
                    <a:pt x="1" y="8431"/>
                  </a:lnTo>
                  <a:cubicBezTo>
                    <a:pt x="112" y="8617"/>
                    <a:pt x="243" y="8784"/>
                    <a:pt x="373" y="8952"/>
                  </a:cubicBezTo>
                  <a:cubicBezTo>
                    <a:pt x="503" y="9101"/>
                    <a:pt x="633" y="9268"/>
                    <a:pt x="782" y="9417"/>
                  </a:cubicBezTo>
                  <a:cubicBezTo>
                    <a:pt x="1396" y="10050"/>
                    <a:pt x="2122" y="10534"/>
                    <a:pt x="2923" y="10887"/>
                  </a:cubicBezTo>
                  <a:lnTo>
                    <a:pt x="2904" y="10887"/>
                  </a:lnTo>
                  <a:lnTo>
                    <a:pt x="2904" y="11948"/>
                  </a:lnTo>
                  <a:lnTo>
                    <a:pt x="10665" y="11948"/>
                  </a:lnTo>
                  <a:cubicBezTo>
                    <a:pt x="13233" y="6588"/>
                    <a:pt x="11930" y="3034"/>
                    <a:pt x="11819" y="2736"/>
                  </a:cubicBezTo>
                  <a:cubicBezTo>
                    <a:pt x="11670" y="2289"/>
                    <a:pt x="11484" y="1843"/>
                    <a:pt x="11242" y="1433"/>
                  </a:cubicBezTo>
                  <a:cubicBezTo>
                    <a:pt x="10925" y="912"/>
                    <a:pt x="10534" y="428"/>
                    <a:pt x="10106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5721988" y="2791875"/>
              <a:ext cx="173100" cy="39100"/>
            </a:xfrm>
            <a:custGeom>
              <a:avLst/>
              <a:gdLst/>
              <a:ahLst/>
              <a:cxnLst/>
              <a:rect l="l" t="t" r="r" b="b"/>
              <a:pathLst>
                <a:path w="6924" h="1564" extrusionOk="0">
                  <a:moveTo>
                    <a:pt x="0" y="1"/>
                  </a:moveTo>
                  <a:lnTo>
                    <a:pt x="0" y="1564"/>
                  </a:lnTo>
                  <a:lnTo>
                    <a:pt x="6924" y="1564"/>
                  </a:lnTo>
                  <a:lnTo>
                    <a:pt x="6924" y="1"/>
                  </a:ln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811788" y="2905875"/>
              <a:ext cx="266625" cy="37700"/>
            </a:xfrm>
            <a:custGeom>
              <a:avLst/>
              <a:gdLst/>
              <a:ahLst/>
              <a:cxnLst/>
              <a:rect l="l" t="t" r="r" b="b"/>
              <a:pathLst>
                <a:path w="10665" h="1508" extrusionOk="0">
                  <a:moveTo>
                    <a:pt x="0" y="0"/>
                  </a:moveTo>
                  <a:lnTo>
                    <a:pt x="0" y="1508"/>
                  </a:lnTo>
                  <a:lnTo>
                    <a:pt x="10664" y="1508"/>
                  </a:lnTo>
                  <a:lnTo>
                    <a:pt x="10664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982063" y="2589075"/>
              <a:ext cx="59600" cy="54050"/>
            </a:xfrm>
            <a:custGeom>
              <a:avLst/>
              <a:gdLst/>
              <a:ahLst/>
              <a:cxnLst/>
              <a:rect l="l" t="t" r="r" b="b"/>
              <a:pathLst>
                <a:path w="2384" h="2162" extrusionOk="0">
                  <a:moveTo>
                    <a:pt x="1190" y="1"/>
                  </a:moveTo>
                  <a:cubicBezTo>
                    <a:pt x="916" y="1"/>
                    <a:pt x="641" y="103"/>
                    <a:pt x="429" y="315"/>
                  </a:cubicBezTo>
                  <a:cubicBezTo>
                    <a:pt x="19" y="724"/>
                    <a:pt x="1" y="1413"/>
                    <a:pt x="429" y="1841"/>
                  </a:cubicBezTo>
                  <a:cubicBezTo>
                    <a:pt x="643" y="2055"/>
                    <a:pt x="917" y="2162"/>
                    <a:pt x="1192" y="2162"/>
                  </a:cubicBezTo>
                  <a:cubicBezTo>
                    <a:pt x="1466" y="2162"/>
                    <a:pt x="1741" y="2055"/>
                    <a:pt x="1955" y="1841"/>
                  </a:cubicBezTo>
                  <a:cubicBezTo>
                    <a:pt x="2383" y="1431"/>
                    <a:pt x="2383" y="743"/>
                    <a:pt x="1955" y="315"/>
                  </a:cubicBezTo>
                  <a:cubicBezTo>
                    <a:pt x="1748" y="108"/>
                    <a:pt x="1470" y="1"/>
                    <a:pt x="1190" y="1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5995563" y="2601175"/>
              <a:ext cx="32600" cy="29700"/>
            </a:xfrm>
            <a:custGeom>
              <a:avLst/>
              <a:gdLst/>
              <a:ahLst/>
              <a:cxnLst/>
              <a:rect l="l" t="t" r="r" b="b"/>
              <a:pathLst>
                <a:path w="1304" h="1188" extrusionOk="0">
                  <a:moveTo>
                    <a:pt x="645" y="0"/>
                  </a:moveTo>
                  <a:cubicBezTo>
                    <a:pt x="497" y="0"/>
                    <a:pt x="352" y="56"/>
                    <a:pt x="243" y="166"/>
                  </a:cubicBezTo>
                  <a:cubicBezTo>
                    <a:pt x="1" y="408"/>
                    <a:pt x="1" y="780"/>
                    <a:pt x="243" y="1003"/>
                  </a:cubicBezTo>
                  <a:cubicBezTo>
                    <a:pt x="356" y="1127"/>
                    <a:pt x="509" y="1187"/>
                    <a:pt x="663" y="1187"/>
                  </a:cubicBezTo>
                  <a:cubicBezTo>
                    <a:pt x="812" y="1187"/>
                    <a:pt x="961" y="1131"/>
                    <a:pt x="1080" y="1022"/>
                  </a:cubicBezTo>
                  <a:cubicBezTo>
                    <a:pt x="1303" y="780"/>
                    <a:pt x="1303" y="408"/>
                    <a:pt x="1080" y="184"/>
                  </a:cubicBezTo>
                  <a:cubicBezTo>
                    <a:pt x="957" y="61"/>
                    <a:pt x="799" y="0"/>
                    <a:pt x="645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5699188" y="2768625"/>
              <a:ext cx="212650" cy="23275"/>
            </a:xfrm>
            <a:custGeom>
              <a:avLst/>
              <a:gdLst/>
              <a:ahLst/>
              <a:cxnLst/>
              <a:rect l="l" t="t" r="r" b="b"/>
              <a:pathLst>
                <a:path w="8506" h="931" extrusionOk="0">
                  <a:moveTo>
                    <a:pt x="1" y="0"/>
                  </a:moveTo>
                  <a:lnTo>
                    <a:pt x="1" y="372"/>
                  </a:lnTo>
                  <a:cubicBezTo>
                    <a:pt x="1" y="465"/>
                    <a:pt x="19" y="540"/>
                    <a:pt x="56" y="614"/>
                  </a:cubicBezTo>
                  <a:cubicBezTo>
                    <a:pt x="149" y="800"/>
                    <a:pt x="336" y="931"/>
                    <a:pt x="540" y="931"/>
                  </a:cubicBezTo>
                  <a:lnTo>
                    <a:pt x="7947" y="931"/>
                  </a:lnTo>
                  <a:cubicBezTo>
                    <a:pt x="8171" y="931"/>
                    <a:pt x="8357" y="800"/>
                    <a:pt x="8450" y="614"/>
                  </a:cubicBezTo>
                  <a:cubicBezTo>
                    <a:pt x="8487" y="540"/>
                    <a:pt x="8506" y="465"/>
                    <a:pt x="8506" y="372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273463" y="2218675"/>
              <a:ext cx="343850" cy="708625"/>
            </a:xfrm>
            <a:custGeom>
              <a:avLst/>
              <a:gdLst/>
              <a:ahLst/>
              <a:cxnLst/>
              <a:rect l="l" t="t" r="r" b="b"/>
              <a:pathLst>
                <a:path w="13754" h="28345" extrusionOk="0">
                  <a:moveTo>
                    <a:pt x="13065" y="0"/>
                  </a:moveTo>
                  <a:lnTo>
                    <a:pt x="1" y="10366"/>
                  </a:lnTo>
                  <a:lnTo>
                    <a:pt x="7184" y="28344"/>
                  </a:lnTo>
                  <a:lnTo>
                    <a:pt x="8208" y="27935"/>
                  </a:lnTo>
                  <a:lnTo>
                    <a:pt x="1322" y="10720"/>
                  </a:lnTo>
                  <a:lnTo>
                    <a:pt x="13754" y="856"/>
                  </a:lnTo>
                  <a:lnTo>
                    <a:pt x="13065" y="0"/>
                  </a:ln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249738" y="2444325"/>
              <a:ext cx="80975" cy="80525"/>
            </a:xfrm>
            <a:custGeom>
              <a:avLst/>
              <a:gdLst/>
              <a:ahLst/>
              <a:cxnLst/>
              <a:rect l="l" t="t" r="r" b="b"/>
              <a:pathLst>
                <a:path w="3239" h="3221" extrusionOk="0">
                  <a:moveTo>
                    <a:pt x="1620" y="0"/>
                  </a:moveTo>
                  <a:cubicBezTo>
                    <a:pt x="726" y="0"/>
                    <a:pt x="0" y="708"/>
                    <a:pt x="0" y="1601"/>
                  </a:cubicBezTo>
                  <a:cubicBezTo>
                    <a:pt x="0" y="2494"/>
                    <a:pt x="726" y="3220"/>
                    <a:pt x="1620" y="3220"/>
                  </a:cubicBezTo>
                  <a:cubicBezTo>
                    <a:pt x="2513" y="3220"/>
                    <a:pt x="3239" y="2494"/>
                    <a:pt x="3239" y="1601"/>
                  </a:cubicBezTo>
                  <a:cubicBezTo>
                    <a:pt x="3239" y="708"/>
                    <a:pt x="2513" y="0"/>
                    <a:pt x="1620" y="0"/>
                  </a:cubicBezTo>
                  <a:close/>
                </a:path>
              </a:pathLst>
            </a:custGeom>
            <a:solidFill>
              <a:srgbClr val="4E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271138" y="2465725"/>
              <a:ext cx="38175" cy="37700"/>
            </a:xfrm>
            <a:custGeom>
              <a:avLst/>
              <a:gdLst/>
              <a:ahLst/>
              <a:cxnLst/>
              <a:rect l="l" t="t" r="r" b="b"/>
              <a:pathLst>
                <a:path w="1527" h="1508" extrusionOk="0">
                  <a:moveTo>
                    <a:pt x="764" y="1"/>
                  </a:moveTo>
                  <a:cubicBezTo>
                    <a:pt x="336" y="1"/>
                    <a:pt x="1" y="336"/>
                    <a:pt x="1" y="745"/>
                  </a:cubicBezTo>
                  <a:cubicBezTo>
                    <a:pt x="1" y="1173"/>
                    <a:pt x="336" y="1508"/>
                    <a:pt x="764" y="1508"/>
                  </a:cubicBezTo>
                  <a:cubicBezTo>
                    <a:pt x="1173" y="1508"/>
                    <a:pt x="1527" y="1173"/>
                    <a:pt x="1527" y="745"/>
                  </a:cubicBezTo>
                  <a:cubicBezTo>
                    <a:pt x="1527" y="336"/>
                    <a:pt x="1173" y="1"/>
                    <a:pt x="764" y="1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309288" y="2904000"/>
              <a:ext cx="299200" cy="42375"/>
            </a:xfrm>
            <a:custGeom>
              <a:avLst/>
              <a:gdLst/>
              <a:ahLst/>
              <a:cxnLst/>
              <a:rect l="l" t="t" r="r" b="b"/>
              <a:pathLst>
                <a:path w="11968" h="1695" extrusionOk="0">
                  <a:moveTo>
                    <a:pt x="1" y="1"/>
                  </a:moveTo>
                  <a:lnTo>
                    <a:pt x="1" y="1694"/>
                  </a:lnTo>
                  <a:lnTo>
                    <a:pt x="11967" y="1694"/>
                  </a:lnTo>
                  <a:lnTo>
                    <a:pt x="11967" y="1"/>
                  </a:ln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577288" y="2159400"/>
              <a:ext cx="148450" cy="144425"/>
            </a:xfrm>
            <a:custGeom>
              <a:avLst/>
              <a:gdLst/>
              <a:ahLst/>
              <a:cxnLst/>
              <a:rect l="l" t="t" r="r" b="b"/>
              <a:pathLst>
                <a:path w="5938" h="5777" extrusionOk="0">
                  <a:moveTo>
                    <a:pt x="2150" y="0"/>
                  </a:moveTo>
                  <a:cubicBezTo>
                    <a:pt x="1736" y="0"/>
                    <a:pt x="1322" y="142"/>
                    <a:pt x="987" y="436"/>
                  </a:cubicBezTo>
                  <a:lnTo>
                    <a:pt x="819" y="566"/>
                  </a:lnTo>
                  <a:cubicBezTo>
                    <a:pt x="75" y="1217"/>
                    <a:pt x="0" y="2353"/>
                    <a:pt x="652" y="3097"/>
                  </a:cubicBezTo>
                  <a:lnTo>
                    <a:pt x="2420" y="5163"/>
                  </a:lnTo>
                  <a:cubicBezTo>
                    <a:pt x="2776" y="5570"/>
                    <a:pt x="3278" y="5777"/>
                    <a:pt x="3781" y="5777"/>
                  </a:cubicBezTo>
                  <a:cubicBezTo>
                    <a:pt x="4197" y="5777"/>
                    <a:pt x="4614" y="5635"/>
                    <a:pt x="4951" y="5349"/>
                  </a:cubicBezTo>
                  <a:lnTo>
                    <a:pt x="5118" y="5200"/>
                  </a:lnTo>
                  <a:cubicBezTo>
                    <a:pt x="5863" y="4567"/>
                    <a:pt x="5937" y="3413"/>
                    <a:pt x="5305" y="2669"/>
                  </a:cubicBezTo>
                  <a:lnTo>
                    <a:pt x="3518" y="622"/>
                  </a:lnTo>
                  <a:cubicBezTo>
                    <a:pt x="3160" y="212"/>
                    <a:pt x="2655" y="0"/>
                    <a:pt x="2150" y="0"/>
                  </a:cubicBezTo>
                  <a:close/>
                </a:path>
              </a:pathLst>
            </a:custGeom>
            <a:solidFill>
              <a:srgbClr val="0B3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555413" y="2148750"/>
              <a:ext cx="233125" cy="207200"/>
            </a:xfrm>
            <a:custGeom>
              <a:avLst/>
              <a:gdLst/>
              <a:ahLst/>
              <a:cxnLst/>
              <a:rect l="l" t="t" r="r" b="b"/>
              <a:pathLst>
                <a:path w="9325" h="8288" extrusionOk="0">
                  <a:moveTo>
                    <a:pt x="7509" y="0"/>
                  </a:moveTo>
                  <a:cubicBezTo>
                    <a:pt x="7301" y="0"/>
                    <a:pt x="7110" y="62"/>
                    <a:pt x="6961" y="192"/>
                  </a:cubicBezTo>
                  <a:lnTo>
                    <a:pt x="429" y="5775"/>
                  </a:lnTo>
                  <a:cubicBezTo>
                    <a:pt x="1" y="6147"/>
                    <a:pt x="57" y="6929"/>
                    <a:pt x="559" y="7524"/>
                  </a:cubicBezTo>
                  <a:lnTo>
                    <a:pt x="1210" y="8287"/>
                  </a:lnTo>
                  <a:lnTo>
                    <a:pt x="9325" y="1364"/>
                  </a:lnTo>
                  <a:lnTo>
                    <a:pt x="8673" y="620"/>
                  </a:lnTo>
                  <a:cubicBezTo>
                    <a:pt x="8345" y="219"/>
                    <a:pt x="7899" y="0"/>
                    <a:pt x="7509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64023" y="4415103"/>
            <a:ext cx="9904480" cy="803837"/>
            <a:chOff x="238125" y="2546675"/>
            <a:chExt cx="7125525" cy="578300"/>
          </a:xfrm>
        </p:grpSpPr>
        <p:sp>
          <p:nvSpPr>
            <p:cNvPr id="104" name="Google Shape;104;p7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7"/>
          <p:cNvGrpSpPr/>
          <p:nvPr/>
        </p:nvGrpSpPr>
        <p:grpSpPr>
          <a:xfrm>
            <a:off x="518835" y="235518"/>
            <a:ext cx="8106242" cy="4082929"/>
            <a:chOff x="983725" y="615450"/>
            <a:chExt cx="5420785" cy="3648404"/>
          </a:xfrm>
        </p:grpSpPr>
        <p:sp>
          <p:nvSpPr>
            <p:cNvPr id="118" name="Google Shape;118;p7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1153275" y="2043918"/>
            <a:ext cx="3737400" cy="19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1400">
                <a:latin typeface="Alata"/>
                <a:ea typeface="Alata"/>
                <a:cs typeface="Alata"/>
                <a:sym typeface="Alat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702144" y="729175"/>
            <a:ext cx="77394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724100" y="1325900"/>
            <a:ext cx="5695800" cy="2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9"/>
          <p:cNvGrpSpPr/>
          <p:nvPr/>
        </p:nvGrpSpPr>
        <p:grpSpPr>
          <a:xfrm>
            <a:off x="713224" y="485802"/>
            <a:ext cx="7717572" cy="3887010"/>
            <a:chOff x="983725" y="615450"/>
            <a:chExt cx="5420785" cy="3648404"/>
          </a:xfrm>
        </p:grpSpPr>
        <p:sp>
          <p:nvSpPr>
            <p:cNvPr id="128" name="Google Shape;128;p9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1891725" y="1111200"/>
            <a:ext cx="53607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2049325" y="1922675"/>
            <a:ext cx="5045400" cy="1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4" name="Google Shape;134;p9"/>
          <p:cNvGrpSpPr/>
          <p:nvPr/>
        </p:nvGrpSpPr>
        <p:grpSpPr>
          <a:xfrm>
            <a:off x="-164023" y="4415103"/>
            <a:ext cx="9904480" cy="803837"/>
            <a:chOff x="238125" y="2546675"/>
            <a:chExt cx="7125525" cy="578300"/>
          </a:xfrm>
        </p:grpSpPr>
        <p:sp>
          <p:nvSpPr>
            <p:cNvPr id="135" name="Google Shape;135;p9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 flipH="1">
            <a:off x="925802" y="3177311"/>
            <a:ext cx="3507300" cy="13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Luckiest Guy"/>
                <a:ea typeface="Luckiest Guy"/>
                <a:cs typeface="Luckiest Guy"/>
                <a:sym typeface="Luckiest Gu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2131200" y="2975738"/>
            <a:ext cx="48816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title" hasCustomPrompt="1"/>
          </p:nvPr>
        </p:nvSpPr>
        <p:spPr>
          <a:xfrm>
            <a:off x="2131200" y="1582525"/>
            <a:ext cx="4881600" cy="13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3"/>
          <p:cNvGrpSpPr/>
          <p:nvPr/>
        </p:nvGrpSpPr>
        <p:grpSpPr>
          <a:xfrm>
            <a:off x="-164023" y="4415103"/>
            <a:ext cx="9904480" cy="803837"/>
            <a:chOff x="238125" y="2546675"/>
            <a:chExt cx="7125525" cy="578300"/>
          </a:xfrm>
        </p:grpSpPr>
        <p:sp>
          <p:nvSpPr>
            <p:cNvPr id="156" name="Google Shape;156;p13"/>
            <p:cNvSpPr/>
            <p:nvPr/>
          </p:nvSpPr>
          <p:spPr>
            <a:xfrm>
              <a:off x="1783725" y="2596825"/>
              <a:ext cx="603400" cy="478000"/>
            </a:xfrm>
            <a:custGeom>
              <a:avLst/>
              <a:gdLst/>
              <a:ahLst/>
              <a:cxnLst/>
              <a:rect l="l" t="t" r="r" b="b"/>
              <a:pathLst>
                <a:path w="24136" h="19120" extrusionOk="0">
                  <a:moveTo>
                    <a:pt x="1" y="1"/>
                  </a:moveTo>
                  <a:lnTo>
                    <a:pt x="24135" y="1"/>
                  </a:lnTo>
                  <a:lnTo>
                    <a:pt x="2413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415975" y="2596825"/>
              <a:ext cx="690000" cy="478000"/>
            </a:xfrm>
            <a:custGeom>
              <a:avLst/>
              <a:gdLst/>
              <a:ahLst/>
              <a:cxnLst/>
              <a:rect l="l" t="t" r="r" b="b"/>
              <a:pathLst>
                <a:path w="27600" h="19120" extrusionOk="0">
                  <a:moveTo>
                    <a:pt x="0" y="1"/>
                  </a:moveTo>
                  <a:lnTo>
                    <a:pt x="27599" y="1"/>
                  </a:lnTo>
                  <a:lnTo>
                    <a:pt x="27599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134825" y="2596825"/>
              <a:ext cx="778150" cy="478000"/>
            </a:xfrm>
            <a:custGeom>
              <a:avLst/>
              <a:gdLst/>
              <a:ahLst/>
              <a:cxnLst/>
              <a:rect l="l" t="t" r="r" b="b"/>
              <a:pathLst>
                <a:path w="31126" h="19120" extrusionOk="0">
                  <a:moveTo>
                    <a:pt x="0" y="1"/>
                  </a:moveTo>
                  <a:lnTo>
                    <a:pt x="31126" y="1"/>
                  </a:lnTo>
                  <a:lnTo>
                    <a:pt x="31126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941075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564950" y="2596825"/>
              <a:ext cx="595775" cy="478000"/>
            </a:xfrm>
            <a:custGeom>
              <a:avLst/>
              <a:gdLst/>
              <a:ahLst/>
              <a:cxnLst/>
              <a:rect l="l" t="t" r="r" b="b"/>
              <a:pathLst>
                <a:path w="23831" h="19120" extrusionOk="0">
                  <a:moveTo>
                    <a:pt x="0" y="1"/>
                  </a:moveTo>
                  <a:lnTo>
                    <a:pt x="23830" y="1"/>
                  </a:lnTo>
                  <a:lnTo>
                    <a:pt x="23830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800525" y="2596825"/>
              <a:ext cx="564625" cy="478000"/>
            </a:xfrm>
            <a:custGeom>
              <a:avLst/>
              <a:gdLst/>
              <a:ahLst/>
              <a:cxnLst/>
              <a:rect l="l" t="t" r="r" b="b"/>
              <a:pathLst>
                <a:path w="22585" h="19120" extrusionOk="0">
                  <a:moveTo>
                    <a:pt x="1" y="1"/>
                  </a:moveTo>
                  <a:lnTo>
                    <a:pt x="22585" y="1"/>
                  </a:lnTo>
                  <a:lnTo>
                    <a:pt x="22585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6393250" y="2596825"/>
              <a:ext cx="519775" cy="478000"/>
            </a:xfrm>
            <a:custGeom>
              <a:avLst/>
              <a:gdLst/>
              <a:ahLst/>
              <a:cxnLst/>
              <a:rect l="l" t="t" r="r" b="b"/>
              <a:pathLst>
                <a:path w="20791" h="19120" extrusionOk="0">
                  <a:moveTo>
                    <a:pt x="0" y="1"/>
                  </a:moveTo>
                  <a:lnTo>
                    <a:pt x="20791" y="1"/>
                  </a:lnTo>
                  <a:lnTo>
                    <a:pt x="20791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941875" y="2596825"/>
              <a:ext cx="421775" cy="478000"/>
            </a:xfrm>
            <a:custGeom>
              <a:avLst/>
              <a:gdLst/>
              <a:ahLst/>
              <a:cxnLst/>
              <a:rect l="l" t="t" r="r" b="b"/>
              <a:pathLst>
                <a:path w="16871" h="19120" extrusionOk="0">
                  <a:moveTo>
                    <a:pt x="1" y="1"/>
                  </a:moveTo>
                  <a:lnTo>
                    <a:pt x="16871" y="1"/>
                  </a:lnTo>
                  <a:lnTo>
                    <a:pt x="16871" y="19120"/>
                  </a:lnTo>
                  <a:lnTo>
                    <a:pt x="1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5189575" y="2596825"/>
              <a:ext cx="582850" cy="478000"/>
            </a:xfrm>
            <a:custGeom>
              <a:avLst/>
              <a:gdLst/>
              <a:ahLst/>
              <a:cxnLst/>
              <a:rect l="l" t="t" r="r" b="b"/>
              <a:pathLst>
                <a:path w="23314" h="19120" extrusionOk="0">
                  <a:moveTo>
                    <a:pt x="0" y="1"/>
                  </a:moveTo>
                  <a:lnTo>
                    <a:pt x="23314" y="1"/>
                  </a:lnTo>
                  <a:lnTo>
                    <a:pt x="23314" y="19120"/>
                  </a:lnTo>
                  <a:lnTo>
                    <a:pt x="0" y="1912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151500" y="2577075"/>
              <a:ext cx="328300" cy="517500"/>
            </a:xfrm>
            <a:custGeom>
              <a:avLst/>
              <a:gdLst/>
              <a:ahLst/>
              <a:cxnLst/>
              <a:rect l="l" t="t" r="r" b="b"/>
              <a:pathLst>
                <a:path w="13132" h="20700" extrusionOk="0">
                  <a:moveTo>
                    <a:pt x="1" y="1"/>
                  </a:moveTo>
                  <a:lnTo>
                    <a:pt x="1" y="20700"/>
                  </a:lnTo>
                  <a:lnTo>
                    <a:pt x="13132" y="20274"/>
                  </a:lnTo>
                  <a:lnTo>
                    <a:pt x="13132" y="4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38125" y="2546675"/>
              <a:ext cx="461275" cy="578300"/>
            </a:xfrm>
            <a:custGeom>
              <a:avLst/>
              <a:gdLst/>
              <a:ahLst/>
              <a:cxnLst/>
              <a:rect l="l" t="t" r="r" b="b"/>
              <a:pathLst>
                <a:path w="18451" h="23132" extrusionOk="0">
                  <a:moveTo>
                    <a:pt x="18450" y="609"/>
                  </a:moveTo>
                  <a:lnTo>
                    <a:pt x="0" y="1"/>
                  </a:lnTo>
                  <a:lnTo>
                    <a:pt x="0" y="23132"/>
                  </a:lnTo>
                  <a:lnTo>
                    <a:pt x="18450" y="225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730525" y="2562650"/>
              <a:ext cx="392875" cy="545625"/>
            </a:xfrm>
            <a:custGeom>
              <a:avLst/>
              <a:gdLst/>
              <a:ahLst/>
              <a:cxnLst/>
              <a:rect l="l" t="t" r="r" b="b"/>
              <a:pathLst>
                <a:path w="15715" h="21825" extrusionOk="0">
                  <a:moveTo>
                    <a:pt x="0" y="0"/>
                  </a:moveTo>
                  <a:lnTo>
                    <a:pt x="0" y="21824"/>
                  </a:lnTo>
                  <a:lnTo>
                    <a:pt x="15715" y="21307"/>
                  </a:lnTo>
                  <a:lnTo>
                    <a:pt x="15715" y="54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505625" y="2588475"/>
              <a:ext cx="243950" cy="494700"/>
            </a:xfrm>
            <a:custGeom>
              <a:avLst/>
              <a:gdLst/>
              <a:ahLst/>
              <a:cxnLst/>
              <a:rect l="l" t="t" r="r" b="b"/>
              <a:pathLst>
                <a:path w="9758" h="19788" extrusionOk="0">
                  <a:moveTo>
                    <a:pt x="0" y="0"/>
                  </a:moveTo>
                  <a:lnTo>
                    <a:pt x="0" y="19788"/>
                  </a:lnTo>
                  <a:lnTo>
                    <a:pt x="9757" y="19454"/>
                  </a:lnTo>
                  <a:lnTo>
                    <a:pt x="9757" y="335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3"/>
          <p:cNvGrpSpPr/>
          <p:nvPr/>
        </p:nvGrpSpPr>
        <p:grpSpPr>
          <a:xfrm>
            <a:off x="242148" y="244973"/>
            <a:ext cx="8659704" cy="4653539"/>
            <a:chOff x="983725" y="615450"/>
            <a:chExt cx="5420785" cy="3648404"/>
          </a:xfrm>
        </p:grpSpPr>
        <p:sp>
          <p:nvSpPr>
            <p:cNvPr id="170" name="Google Shape;170;p13"/>
            <p:cNvSpPr/>
            <p:nvPr/>
          </p:nvSpPr>
          <p:spPr>
            <a:xfrm>
              <a:off x="983725" y="615450"/>
              <a:ext cx="5420785" cy="3648404"/>
            </a:xfrm>
            <a:custGeom>
              <a:avLst/>
              <a:gdLst/>
              <a:ahLst/>
              <a:cxnLst/>
              <a:rect l="l" t="t" r="r" b="b"/>
              <a:pathLst>
                <a:path w="90641" h="61005" extrusionOk="0">
                  <a:moveTo>
                    <a:pt x="88938" y="61005"/>
                  </a:moveTo>
                  <a:lnTo>
                    <a:pt x="1824" y="60883"/>
                  </a:lnTo>
                  <a:lnTo>
                    <a:pt x="1" y="1"/>
                  </a:lnTo>
                  <a:lnTo>
                    <a:pt x="90641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133350" dir="2640000" algn="bl" rotWithShape="0">
                <a:srgbClr val="A4B0DA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041915" y="671786"/>
              <a:ext cx="5311701" cy="3537526"/>
            </a:xfrm>
            <a:custGeom>
              <a:avLst/>
              <a:gdLst/>
              <a:ahLst/>
              <a:cxnLst/>
              <a:rect l="l" t="t" r="r" b="b"/>
              <a:pathLst>
                <a:path w="88817" h="59151" extrusionOk="0">
                  <a:moveTo>
                    <a:pt x="87114" y="59151"/>
                  </a:moveTo>
                  <a:lnTo>
                    <a:pt x="1763" y="58968"/>
                  </a:lnTo>
                  <a:lnTo>
                    <a:pt x="0" y="31"/>
                  </a:lnTo>
                  <a:lnTo>
                    <a:pt x="88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121873" y="766337"/>
              <a:ext cx="5159019" cy="3392080"/>
            </a:xfrm>
            <a:custGeom>
              <a:avLst/>
              <a:gdLst/>
              <a:ahLst/>
              <a:cxnLst/>
              <a:rect l="l" t="t" r="r" b="b"/>
              <a:pathLst>
                <a:path w="86264" h="56719" extrusionOk="0">
                  <a:moveTo>
                    <a:pt x="84622" y="56719"/>
                  </a:moveTo>
                  <a:lnTo>
                    <a:pt x="1703" y="56567"/>
                  </a:lnTo>
                  <a:lnTo>
                    <a:pt x="1" y="61"/>
                  </a:lnTo>
                  <a:lnTo>
                    <a:pt x="86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174620" y="826321"/>
              <a:ext cx="5059025" cy="3228513"/>
            </a:xfrm>
            <a:custGeom>
              <a:avLst/>
              <a:gdLst/>
              <a:ahLst/>
              <a:cxnLst/>
              <a:rect l="l" t="t" r="r" b="b"/>
              <a:pathLst>
                <a:path w="84592" h="53984" extrusionOk="0">
                  <a:moveTo>
                    <a:pt x="82980" y="53983"/>
                  </a:moveTo>
                  <a:lnTo>
                    <a:pt x="1672" y="53770"/>
                  </a:lnTo>
                  <a:lnTo>
                    <a:pt x="0" y="61"/>
                  </a:lnTo>
                  <a:lnTo>
                    <a:pt x="845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3"/>
          <p:cNvSpPr txBox="1">
            <a:spLocks noGrp="1"/>
          </p:cNvSpPr>
          <p:nvPr>
            <p:ph type="title"/>
          </p:nvPr>
        </p:nvSpPr>
        <p:spPr>
          <a:xfrm>
            <a:off x="702144" y="729175"/>
            <a:ext cx="77394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uckiest Guy"/>
              <a:buNone/>
              <a:defRPr sz="3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uckiest Guy"/>
              <a:buNone/>
              <a:defRPr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2"/>
          </p:nvPr>
        </p:nvSpPr>
        <p:spPr>
          <a:xfrm>
            <a:off x="2242087" y="1763526"/>
            <a:ext cx="20844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1"/>
          </p:nvPr>
        </p:nvSpPr>
        <p:spPr>
          <a:xfrm>
            <a:off x="2241925" y="2121426"/>
            <a:ext cx="20844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3" hasCustomPrompt="1"/>
          </p:nvPr>
        </p:nvSpPr>
        <p:spPr>
          <a:xfrm>
            <a:off x="1329437" y="1952663"/>
            <a:ext cx="7764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4" hasCustomPrompt="1"/>
          </p:nvPr>
        </p:nvSpPr>
        <p:spPr>
          <a:xfrm>
            <a:off x="1329437" y="3360288"/>
            <a:ext cx="7764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5" hasCustomPrompt="1"/>
          </p:nvPr>
        </p:nvSpPr>
        <p:spPr>
          <a:xfrm>
            <a:off x="4876687" y="1953713"/>
            <a:ext cx="7764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6" hasCustomPrompt="1"/>
          </p:nvPr>
        </p:nvSpPr>
        <p:spPr>
          <a:xfrm>
            <a:off x="4876687" y="3361338"/>
            <a:ext cx="7764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uckiest Guy"/>
              <a:buNone/>
              <a:defRPr sz="2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7"/>
          </p:nvPr>
        </p:nvSpPr>
        <p:spPr>
          <a:xfrm>
            <a:off x="2242112" y="3169437"/>
            <a:ext cx="20844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8"/>
          </p:nvPr>
        </p:nvSpPr>
        <p:spPr>
          <a:xfrm>
            <a:off x="2242100" y="3527324"/>
            <a:ext cx="20844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9"/>
          </p:nvPr>
        </p:nvSpPr>
        <p:spPr>
          <a:xfrm>
            <a:off x="5780857" y="1763525"/>
            <a:ext cx="20844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3"/>
          </p:nvPr>
        </p:nvSpPr>
        <p:spPr>
          <a:xfrm>
            <a:off x="5780690" y="2121425"/>
            <a:ext cx="20844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4"/>
          </p:nvPr>
        </p:nvSpPr>
        <p:spPr>
          <a:xfrm>
            <a:off x="5780863" y="3169437"/>
            <a:ext cx="20844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uckiest Guy"/>
              <a:buNone/>
              <a:defRPr b="1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5"/>
          </p:nvPr>
        </p:nvSpPr>
        <p:spPr>
          <a:xfrm>
            <a:off x="5780691" y="3527324"/>
            <a:ext cx="20844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>
            <a:spLocks noGrp="1"/>
          </p:cNvSpPr>
          <p:nvPr>
            <p:ph type="title" hasCustomPrompt="1"/>
          </p:nvPr>
        </p:nvSpPr>
        <p:spPr>
          <a:xfrm>
            <a:off x="1544125" y="2127512"/>
            <a:ext cx="2466000" cy="5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>
                <a:solidFill>
                  <a:schemeClr val="accen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7"/>
          <p:cNvSpPr txBox="1">
            <a:spLocks noGrp="1"/>
          </p:cNvSpPr>
          <p:nvPr>
            <p:ph type="title" idx="2" hasCustomPrompt="1"/>
          </p:nvPr>
        </p:nvSpPr>
        <p:spPr>
          <a:xfrm>
            <a:off x="5066575" y="1075088"/>
            <a:ext cx="26091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10000"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Luckiest Guy"/>
              <a:buNone/>
              <a:defRPr sz="6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1544125" y="2684863"/>
            <a:ext cx="2466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3"/>
          </p:nvPr>
        </p:nvSpPr>
        <p:spPr>
          <a:xfrm>
            <a:off x="5066575" y="2321038"/>
            <a:ext cx="26091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title" idx="4" hasCustomPrompt="1"/>
          </p:nvPr>
        </p:nvSpPr>
        <p:spPr>
          <a:xfrm>
            <a:off x="1543975" y="809050"/>
            <a:ext cx="2466300" cy="5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>
                <a:solidFill>
                  <a:schemeClr val="accen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Luckiest Guy"/>
              <a:buNone/>
              <a:defRPr sz="4000" b="1"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5"/>
          </p:nvPr>
        </p:nvSpPr>
        <p:spPr>
          <a:xfrm>
            <a:off x="1543975" y="1366400"/>
            <a:ext cx="24663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6"/>
          </p:nvPr>
        </p:nvSpPr>
        <p:spPr>
          <a:xfrm>
            <a:off x="1544125" y="3485125"/>
            <a:ext cx="24660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7"/>
          </p:nvPr>
        </p:nvSpPr>
        <p:spPr>
          <a:xfrm>
            <a:off x="5138125" y="3485125"/>
            <a:ext cx="24660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200" y="540000"/>
            <a:ext cx="7383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lack Han Sans"/>
              <a:buNone/>
              <a:defRPr sz="2800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uckiest Guy"/>
              <a:buNone/>
              <a:defRPr sz="28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7" r:id="rId19"/>
    <p:sldLayoutId id="2147483678" r:id="rId2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/>
          <p:nvPr/>
        </p:nvSpPr>
        <p:spPr>
          <a:xfrm>
            <a:off x="7093600" y="4114275"/>
            <a:ext cx="34200" cy="21300"/>
          </a:xfrm>
          <a:custGeom>
            <a:avLst/>
            <a:gdLst/>
            <a:ahLst/>
            <a:cxnLst/>
            <a:rect l="l" t="t" r="r" b="b"/>
            <a:pathLst>
              <a:path w="1368" h="852" extrusionOk="0">
                <a:moveTo>
                  <a:pt x="1216" y="1"/>
                </a:moveTo>
                <a:lnTo>
                  <a:pt x="0" y="1"/>
                </a:lnTo>
                <a:lnTo>
                  <a:pt x="1368" y="852"/>
                </a:lnTo>
                <a:lnTo>
                  <a:pt x="1368" y="92"/>
                </a:lnTo>
                <a:close/>
              </a:path>
            </a:pathLst>
          </a:custGeom>
          <a:solidFill>
            <a:srgbClr val="AFB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36"/>
          <p:cNvGrpSpPr/>
          <p:nvPr/>
        </p:nvGrpSpPr>
        <p:grpSpPr>
          <a:xfrm>
            <a:off x="2382047" y="-12965"/>
            <a:ext cx="2047811" cy="760514"/>
            <a:chOff x="2332825" y="-38960"/>
            <a:chExt cx="2437000" cy="905050"/>
          </a:xfrm>
        </p:grpSpPr>
        <p:sp>
          <p:nvSpPr>
            <p:cNvPr id="732" name="Google Shape;732;p36"/>
            <p:cNvSpPr/>
            <p:nvPr/>
          </p:nvSpPr>
          <p:spPr>
            <a:xfrm>
              <a:off x="2332825" y="326540"/>
              <a:ext cx="2437000" cy="539550"/>
            </a:xfrm>
            <a:custGeom>
              <a:avLst/>
              <a:gdLst/>
              <a:ahLst/>
              <a:cxnLst/>
              <a:rect l="l" t="t" r="r" b="b"/>
              <a:pathLst>
                <a:path w="97480" h="21582" extrusionOk="0">
                  <a:moveTo>
                    <a:pt x="88969" y="0"/>
                  </a:moveTo>
                  <a:lnTo>
                    <a:pt x="12189" y="0"/>
                  </a:lnTo>
                  <a:lnTo>
                    <a:pt x="1" y="21581"/>
                  </a:lnTo>
                  <a:lnTo>
                    <a:pt x="97480" y="21581"/>
                  </a:lnTo>
                  <a:close/>
                </a:path>
              </a:pathLst>
            </a:custGeom>
            <a:gradFill>
              <a:gsLst>
                <a:gs pos="0">
                  <a:srgbClr val="E2FA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637550" y="134290"/>
              <a:ext cx="1919500" cy="192275"/>
            </a:xfrm>
            <a:custGeom>
              <a:avLst/>
              <a:gdLst/>
              <a:ahLst/>
              <a:cxnLst/>
              <a:rect l="l" t="t" r="r" b="b"/>
              <a:pathLst>
                <a:path w="76780" h="7691" extrusionOk="0">
                  <a:moveTo>
                    <a:pt x="76780" y="7690"/>
                  </a:moveTo>
                  <a:lnTo>
                    <a:pt x="0" y="7690"/>
                  </a:lnTo>
                  <a:cubicBezTo>
                    <a:pt x="0" y="5593"/>
                    <a:pt x="851" y="3648"/>
                    <a:pt x="2250" y="2249"/>
                  </a:cubicBezTo>
                  <a:cubicBezTo>
                    <a:pt x="3648" y="882"/>
                    <a:pt x="5563" y="0"/>
                    <a:pt x="7690" y="0"/>
                  </a:cubicBezTo>
                  <a:lnTo>
                    <a:pt x="69090" y="0"/>
                  </a:lnTo>
                  <a:cubicBezTo>
                    <a:pt x="73345" y="0"/>
                    <a:pt x="76780" y="3465"/>
                    <a:pt x="76780" y="769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674025" y="158590"/>
              <a:ext cx="1846550" cy="167975"/>
            </a:xfrm>
            <a:custGeom>
              <a:avLst/>
              <a:gdLst/>
              <a:ahLst/>
              <a:cxnLst/>
              <a:rect l="l" t="t" r="r" b="b"/>
              <a:pathLst>
                <a:path w="73862" h="6719" extrusionOk="0">
                  <a:moveTo>
                    <a:pt x="73862" y="6718"/>
                  </a:moveTo>
                  <a:lnTo>
                    <a:pt x="0" y="6718"/>
                  </a:lnTo>
                  <a:cubicBezTo>
                    <a:pt x="152" y="4955"/>
                    <a:pt x="943" y="3375"/>
                    <a:pt x="2128" y="2159"/>
                  </a:cubicBezTo>
                  <a:cubicBezTo>
                    <a:pt x="3465" y="822"/>
                    <a:pt x="5320" y="1"/>
                    <a:pt x="7356" y="1"/>
                  </a:cubicBezTo>
                  <a:lnTo>
                    <a:pt x="66506" y="1"/>
                  </a:lnTo>
                  <a:cubicBezTo>
                    <a:pt x="70366" y="1"/>
                    <a:pt x="73528" y="2949"/>
                    <a:pt x="73862" y="6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850325" y="-38960"/>
              <a:ext cx="44100" cy="164150"/>
            </a:xfrm>
            <a:custGeom>
              <a:avLst/>
              <a:gdLst/>
              <a:ahLst/>
              <a:cxnLst/>
              <a:rect l="l" t="t" r="r" b="b"/>
              <a:pathLst>
                <a:path w="1764" h="6566" extrusionOk="0">
                  <a:moveTo>
                    <a:pt x="0" y="0"/>
                  </a:moveTo>
                  <a:lnTo>
                    <a:pt x="1763" y="0"/>
                  </a:lnTo>
                  <a:lnTo>
                    <a:pt x="1763" y="6565"/>
                  </a:lnTo>
                  <a:lnTo>
                    <a:pt x="0" y="656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268275" y="-38960"/>
              <a:ext cx="44850" cy="164150"/>
            </a:xfrm>
            <a:custGeom>
              <a:avLst/>
              <a:gdLst/>
              <a:ahLst/>
              <a:cxnLst/>
              <a:rect l="l" t="t" r="r" b="b"/>
              <a:pathLst>
                <a:path w="1794" h="6566" extrusionOk="0">
                  <a:moveTo>
                    <a:pt x="1" y="0"/>
                  </a:moveTo>
                  <a:lnTo>
                    <a:pt x="1794" y="0"/>
                  </a:lnTo>
                  <a:lnTo>
                    <a:pt x="1794" y="6565"/>
                  </a:lnTo>
                  <a:lnTo>
                    <a:pt x="1" y="656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5018910" y="-12965"/>
            <a:ext cx="2047811" cy="760514"/>
            <a:chOff x="2332825" y="-38960"/>
            <a:chExt cx="2437000" cy="905050"/>
          </a:xfrm>
        </p:grpSpPr>
        <p:sp>
          <p:nvSpPr>
            <p:cNvPr id="738" name="Google Shape;738;p36"/>
            <p:cNvSpPr/>
            <p:nvPr/>
          </p:nvSpPr>
          <p:spPr>
            <a:xfrm>
              <a:off x="2332825" y="326540"/>
              <a:ext cx="2437000" cy="539550"/>
            </a:xfrm>
            <a:custGeom>
              <a:avLst/>
              <a:gdLst/>
              <a:ahLst/>
              <a:cxnLst/>
              <a:rect l="l" t="t" r="r" b="b"/>
              <a:pathLst>
                <a:path w="97480" h="21582" extrusionOk="0">
                  <a:moveTo>
                    <a:pt x="88969" y="0"/>
                  </a:moveTo>
                  <a:lnTo>
                    <a:pt x="12189" y="0"/>
                  </a:lnTo>
                  <a:lnTo>
                    <a:pt x="1" y="21581"/>
                  </a:lnTo>
                  <a:lnTo>
                    <a:pt x="97480" y="21581"/>
                  </a:lnTo>
                  <a:close/>
                </a:path>
              </a:pathLst>
            </a:custGeom>
            <a:gradFill>
              <a:gsLst>
                <a:gs pos="0">
                  <a:srgbClr val="E2FA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637550" y="134290"/>
              <a:ext cx="1919500" cy="192275"/>
            </a:xfrm>
            <a:custGeom>
              <a:avLst/>
              <a:gdLst/>
              <a:ahLst/>
              <a:cxnLst/>
              <a:rect l="l" t="t" r="r" b="b"/>
              <a:pathLst>
                <a:path w="76780" h="7691" extrusionOk="0">
                  <a:moveTo>
                    <a:pt x="76780" y="7690"/>
                  </a:moveTo>
                  <a:lnTo>
                    <a:pt x="0" y="7690"/>
                  </a:lnTo>
                  <a:cubicBezTo>
                    <a:pt x="0" y="5593"/>
                    <a:pt x="851" y="3648"/>
                    <a:pt x="2250" y="2249"/>
                  </a:cubicBezTo>
                  <a:cubicBezTo>
                    <a:pt x="3648" y="882"/>
                    <a:pt x="5563" y="0"/>
                    <a:pt x="7690" y="0"/>
                  </a:cubicBezTo>
                  <a:lnTo>
                    <a:pt x="69090" y="0"/>
                  </a:lnTo>
                  <a:cubicBezTo>
                    <a:pt x="73345" y="0"/>
                    <a:pt x="76780" y="3465"/>
                    <a:pt x="76780" y="769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2674025" y="158590"/>
              <a:ext cx="1846550" cy="167975"/>
            </a:xfrm>
            <a:custGeom>
              <a:avLst/>
              <a:gdLst/>
              <a:ahLst/>
              <a:cxnLst/>
              <a:rect l="l" t="t" r="r" b="b"/>
              <a:pathLst>
                <a:path w="73862" h="6719" extrusionOk="0">
                  <a:moveTo>
                    <a:pt x="73862" y="6718"/>
                  </a:moveTo>
                  <a:lnTo>
                    <a:pt x="0" y="6718"/>
                  </a:lnTo>
                  <a:cubicBezTo>
                    <a:pt x="152" y="4955"/>
                    <a:pt x="943" y="3375"/>
                    <a:pt x="2128" y="2159"/>
                  </a:cubicBezTo>
                  <a:cubicBezTo>
                    <a:pt x="3465" y="822"/>
                    <a:pt x="5320" y="1"/>
                    <a:pt x="7356" y="1"/>
                  </a:cubicBezTo>
                  <a:lnTo>
                    <a:pt x="66506" y="1"/>
                  </a:lnTo>
                  <a:cubicBezTo>
                    <a:pt x="70366" y="1"/>
                    <a:pt x="73528" y="2949"/>
                    <a:pt x="73862" y="6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2850325" y="-38960"/>
              <a:ext cx="44100" cy="164150"/>
            </a:xfrm>
            <a:custGeom>
              <a:avLst/>
              <a:gdLst/>
              <a:ahLst/>
              <a:cxnLst/>
              <a:rect l="l" t="t" r="r" b="b"/>
              <a:pathLst>
                <a:path w="1764" h="6566" extrusionOk="0">
                  <a:moveTo>
                    <a:pt x="0" y="0"/>
                  </a:moveTo>
                  <a:lnTo>
                    <a:pt x="1763" y="0"/>
                  </a:lnTo>
                  <a:lnTo>
                    <a:pt x="1763" y="6565"/>
                  </a:lnTo>
                  <a:lnTo>
                    <a:pt x="0" y="656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268275" y="-38960"/>
              <a:ext cx="44850" cy="164150"/>
            </a:xfrm>
            <a:custGeom>
              <a:avLst/>
              <a:gdLst/>
              <a:ahLst/>
              <a:cxnLst/>
              <a:rect l="l" t="t" r="r" b="b"/>
              <a:pathLst>
                <a:path w="1794" h="6566" extrusionOk="0">
                  <a:moveTo>
                    <a:pt x="1" y="0"/>
                  </a:moveTo>
                  <a:lnTo>
                    <a:pt x="1794" y="0"/>
                  </a:lnTo>
                  <a:lnTo>
                    <a:pt x="1794" y="6565"/>
                  </a:lnTo>
                  <a:lnTo>
                    <a:pt x="1" y="6565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36"/>
          <p:cNvGrpSpPr/>
          <p:nvPr/>
        </p:nvGrpSpPr>
        <p:grpSpPr>
          <a:xfrm>
            <a:off x="-164026" y="1149690"/>
            <a:ext cx="1361750" cy="1010675"/>
            <a:chOff x="-78401" y="1149690"/>
            <a:chExt cx="1361750" cy="1010675"/>
          </a:xfrm>
        </p:grpSpPr>
        <p:grpSp>
          <p:nvGrpSpPr>
            <p:cNvPr id="744" name="Google Shape;744;p36"/>
            <p:cNvGrpSpPr/>
            <p:nvPr/>
          </p:nvGrpSpPr>
          <p:grpSpPr>
            <a:xfrm>
              <a:off x="-78401" y="1149690"/>
              <a:ext cx="1361750" cy="1010675"/>
              <a:chOff x="102575" y="369550"/>
              <a:chExt cx="1361750" cy="1010675"/>
            </a:xfrm>
          </p:grpSpPr>
          <p:sp>
            <p:nvSpPr>
              <p:cNvPr id="745" name="Google Shape;745;p36"/>
              <p:cNvSpPr/>
              <p:nvPr/>
            </p:nvSpPr>
            <p:spPr>
              <a:xfrm>
                <a:off x="174000" y="546600"/>
                <a:ext cx="768275" cy="807800"/>
              </a:xfrm>
              <a:custGeom>
                <a:avLst/>
                <a:gdLst/>
                <a:ahLst/>
                <a:cxnLst/>
                <a:rect l="l" t="t" r="r" b="b"/>
                <a:pathLst>
                  <a:path w="30731" h="32312" extrusionOk="0">
                    <a:moveTo>
                      <a:pt x="30731" y="32311"/>
                    </a:moveTo>
                    <a:lnTo>
                      <a:pt x="1" y="32311"/>
                    </a:lnTo>
                    <a:lnTo>
                      <a:pt x="1" y="1034"/>
                    </a:lnTo>
                    <a:lnTo>
                      <a:pt x="3073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230250" y="592950"/>
                <a:ext cx="655800" cy="715100"/>
              </a:xfrm>
              <a:custGeom>
                <a:avLst/>
                <a:gdLst/>
                <a:ahLst/>
                <a:cxnLst/>
                <a:rect l="l" t="t" r="r" b="b"/>
                <a:pathLst>
                  <a:path w="26232" h="28604" extrusionOk="0">
                    <a:moveTo>
                      <a:pt x="26232" y="28603"/>
                    </a:moveTo>
                    <a:lnTo>
                      <a:pt x="0" y="28603"/>
                    </a:lnTo>
                    <a:lnTo>
                      <a:pt x="0" y="913"/>
                    </a:lnTo>
                    <a:lnTo>
                      <a:pt x="262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942250" y="546600"/>
                <a:ext cx="522075" cy="833625"/>
              </a:xfrm>
              <a:custGeom>
                <a:avLst/>
                <a:gdLst/>
                <a:ahLst/>
                <a:cxnLst/>
                <a:rect l="l" t="t" r="r" b="b"/>
                <a:pathLst>
                  <a:path w="20883" h="33345" extrusionOk="0">
                    <a:moveTo>
                      <a:pt x="20883" y="3739"/>
                    </a:moveTo>
                    <a:lnTo>
                      <a:pt x="20883" y="33345"/>
                    </a:lnTo>
                    <a:lnTo>
                      <a:pt x="12858" y="32950"/>
                    </a:lnTo>
                    <a:lnTo>
                      <a:pt x="12463" y="32919"/>
                    </a:lnTo>
                    <a:lnTo>
                      <a:pt x="1" y="32311"/>
                    </a:lnTo>
                    <a:lnTo>
                      <a:pt x="1" y="1"/>
                    </a:lnTo>
                    <a:lnTo>
                      <a:pt x="12463" y="2250"/>
                    </a:lnTo>
                    <a:lnTo>
                      <a:pt x="12858" y="2311"/>
                    </a:lnTo>
                    <a:close/>
                  </a:path>
                </a:pathLst>
              </a:custGeom>
              <a:solidFill>
                <a:srgbClr val="0B3A8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964300" y="582325"/>
                <a:ext cx="477225" cy="76220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30488" extrusionOk="0">
                    <a:moveTo>
                      <a:pt x="19089" y="3435"/>
                    </a:moveTo>
                    <a:lnTo>
                      <a:pt x="19089" y="30487"/>
                    </a:lnTo>
                    <a:lnTo>
                      <a:pt x="11763" y="30122"/>
                    </a:lnTo>
                    <a:lnTo>
                      <a:pt x="11429" y="30092"/>
                    </a:lnTo>
                    <a:lnTo>
                      <a:pt x="0" y="29545"/>
                    </a:lnTo>
                    <a:lnTo>
                      <a:pt x="0" y="0"/>
                    </a:lnTo>
                    <a:lnTo>
                      <a:pt x="11429" y="2067"/>
                    </a:lnTo>
                    <a:lnTo>
                      <a:pt x="11763" y="21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102575" y="836875"/>
                <a:ext cx="78347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31339" h="2585" extrusionOk="0">
                    <a:moveTo>
                      <a:pt x="1" y="1"/>
                    </a:moveTo>
                    <a:lnTo>
                      <a:pt x="31339" y="1"/>
                    </a:lnTo>
                    <a:lnTo>
                      <a:pt x="31339" y="2584"/>
                    </a:lnTo>
                    <a:lnTo>
                      <a:pt x="1" y="25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102575" y="1276100"/>
                <a:ext cx="78347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31339" h="2585" extrusionOk="0">
                    <a:moveTo>
                      <a:pt x="1" y="0"/>
                    </a:moveTo>
                    <a:lnTo>
                      <a:pt x="31339" y="0"/>
                    </a:lnTo>
                    <a:lnTo>
                      <a:pt x="31339" y="2584"/>
                    </a:lnTo>
                    <a:lnTo>
                      <a:pt x="1" y="258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170975" y="369550"/>
                <a:ext cx="332850" cy="4711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8846" extrusionOk="0">
                    <a:moveTo>
                      <a:pt x="13283" y="16536"/>
                    </a:moveTo>
                    <a:cubicBezTo>
                      <a:pt x="13283" y="17083"/>
                      <a:pt x="13131" y="17660"/>
                      <a:pt x="12797" y="18086"/>
                    </a:cubicBezTo>
                    <a:cubicBezTo>
                      <a:pt x="12432" y="18542"/>
                      <a:pt x="11855" y="18724"/>
                      <a:pt x="11277" y="18785"/>
                    </a:cubicBezTo>
                    <a:cubicBezTo>
                      <a:pt x="10517" y="18846"/>
                      <a:pt x="9727" y="18815"/>
                      <a:pt x="8937" y="18785"/>
                    </a:cubicBezTo>
                    <a:cubicBezTo>
                      <a:pt x="8177" y="18785"/>
                      <a:pt x="7417" y="18755"/>
                      <a:pt x="6657" y="18724"/>
                    </a:cubicBezTo>
                    <a:cubicBezTo>
                      <a:pt x="5897" y="18755"/>
                      <a:pt x="5137" y="18785"/>
                      <a:pt x="4377" y="18785"/>
                    </a:cubicBezTo>
                    <a:cubicBezTo>
                      <a:pt x="3587" y="18815"/>
                      <a:pt x="2797" y="18846"/>
                      <a:pt x="2037" y="18785"/>
                    </a:cubicBezTo>
                    <a:cubicBezTo>
                      <a:pt x="1459" y="18724"/>
                      <a:pt x="882" y="18542"/>
                      <a:pt x="517" y="18086"/>
                    </a:cubicBezTo>
                    <a:cubicBezTo>
                      <a:pt x="152" y="17660"/>
                      <a:pt x="31" y="17083"/>
                      <a:pt x="31" y="16536"/>
                    </a:cubicBezTo>
                    <a:lnTo>
                      <a:pt x="31" y="16445"/>
                    </a:lnTo>
                    <a:cubicBezTo>
                      <a:pt x="0" y="15138"/>
                      <a:pt x="608" y="13861"/>
                      <a:pt x="1155" y="12675"/>
                    </a:cubicBezTo>
                    <a:cubicBezTo>
                      <a:pt x="1277" y="12432"/>
                      <a:pt x="1398" y="12189"/>
                      <a:pt x="1520" y="11946"/>
                    </a:cubicBezTo>
                    <a:cubicBezTo>
                      <a:pt x="2310" y="10305"/>
                      <a:pt x="3192" y="8754"/>
                      <a:pt x="4104" y="7204"/>
                    </a:cubicBezTo>
                    <a:cubicBezTo>
                      <a:pt x="4651" y="6262"/>
                      <a:pt x="4955" y="5198"/>
                      <a:pt x="4955" y="4134"/>
                    </a:cubicBezTo>
                    <a:cubicBezTo>
                      <a:pt x="4955" y="2432"/>
                      <a:pt x="4955" y="31"/>
                      <a:pt x="4955" y="31"/>
                    </a:cubicBezTo>
                    <a:cubicBezTo>
                      <a:pt x="4955" y="1"/>
                      <a:pt x="4955" y="1"/>
                      <a:pt x="4955" y="1"/>
                    </a:cubicBezTo>
                    <a:lnTo>
                      <a:pt x="8359" y="1"/>
                    </a:lnTo>
                    <a:lnTo>
                      <a:pt x="8359" y="1"/>
                    </a:lnTo>
                    <a:lnTo>
                      <a:pt x="8359" y="4134"/>
                    </a:lnTo>
                    <a:cubicBezTo>
                      <a:pt x="8359" y="5229"/>
                      <a:pt x="8663" y="6292"/>
                      <a:pt x="9210" y="7235"/>
                    </a:cubicBezTo>
                    <a:cubicBezTo>
                      <a:pt x="9210" y="7235"/>
                      <a:pt x="9210" y="7235"/>
                      <a:pt x="9210" y="7235"/>
                    </a:cubicBezTo>
                    <a:cubicBezTo>
                      <a:pt x="10274" y="9028"/>
                      <a:pt x="11277" y="10821"/>
                      <a:pt x="12159" y="12675"/>
                    </a:cubicBezTo>
                    <a:cubicBezTo>
                      <a:pt x="12250" y="12858"/>
                      <a:pt x="12311" y="13040"/>
                      <a:pt x="12402" y="13223"/>
                    </a:cubicBezTo>
                    <a:cubicBezTo>
                      <a:pt x="12888" y="14286"/>
                      <a:pt x="13314" y="15381"/>
                      <a:pt x="13283" y="16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283425" y="727750"/>
                <a:ext cx="1094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883" extrusionOk="0">
                    <a:moveTo>
                      <a:pt x="3922" y="882"/>
                    </a:moveTo>
                    <a:lnTo>
                      <a:pt x="457" y="882"/>
                    </a:lnTo>
                    <a:cubicBezTo>
                      <a:pt x="214" y="882"/>
                      <a:pt x="1" y="700"/>
                      <a:pt x="1" y="457"/>
                    </a:cubicBezTo>
                    <a:lnTo>
                      <a:pt x="1" y="457"/>
                    </a:lnTo>
                    <a:cubicBezTo>
                      <a:pt x="1" y="183"/>
                      <a:pt x="214" y="1"/>
                      <a:pt x="457" y="1"/>
                    </a:cubicBezTo>
                    <a:lnTo>
                      <a:pt x="3922" y="1"/>
                    </a:lnTo>
                    <a:cubicBezTo>
                      <a:pt x="4195" y="1"/>
                      <a:pt x="4378" y="183"/>
                      <a:pt x="4378" y="457"/>
                    </a:cubicBezTo>
                    <a:lnTo>
                      <a:pt x="4378" y="457"/>
                    </a:lnTo>
                    <a:cubicBezTo>
                      <a:pt x="4378" y="700"/>
                      <a:pt x="4195" y="882"/>
                      <a:pt x="3922" y="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334350" y="516975"/>
                <a:ext cx="1208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113" extrusionOk="0">
                    <a:moveTo>
                      <a:pt x="2523" y="7082"/>
                    </a:moveTo>
                    <a:lnTo>
                      <a:pt x="4529" y="7113"/>
                    </a:lnTo>
                    <a:cubicBezTo>
                      <a:pt x="4712" y="7113"/>
                      <a:pt x="4833" y="6961"/>
                      <a:pt x="4742" y="6778"/>
                    </a:cubicBezTo>
                    <a:lnTo>
                      <a:pt x="1794" y="152"/>
                    </a:lnTo>
                    <a:cubicBezTo>
                      <a:pt x="1763" y="61"/>
                      <a:pt x="1672" y="0"/>
                      <a:pt x="1581" y="0"/>
                    </a:cubicBezTo>
                    <a:lnTo>
                      <a:pt x="274" y="0"/>
                    </a:lnTo>
                    <a:cubicBezTo>
                      <a:pt x="122" y="0"/>
                      <a:pt x="0" y="152"/>
                      <a:pt x="61" y="304"/>
                    </a:cubicBezTo>
                    <a:lnTo>
                      <a:pt x="2310" y="6900"/>
                    </a:lnTo>
                    <a:cubicBezTo>
                      <a:pt x="2341" y="6991"/>
                      <a:pt x="2432" y="7052"/>
                      <a:pt x="2523" y="7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191475" y="965300"/>
                <a:ext cx="218875" cy="310825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12433" extrusionOk="0">
                    <a:moveTo>
                      <a:pt x="8724" y="10913"/>
                    </a:moveTo>
                    <a:cubicBezTo>
                      <a:pt x="8724" y="11277"/>
                      <a:pt x="8633" y="11642"/>
                      <a:pt x="8421" y="11916"/>
                    </a:cubicBezTo>
                    <a:cubicBezTo>
                      <a:pt x="8177" y="12250"/>
                      <a:pt x="7782" y="12341"/>
                      <a:pt x="7417" y="12372"/>
                    </a:cubicBezTo>
                    <a:cubicBezTo>
                      <a:pt x="6901" y="12432"/>
                      <a:pt x="6384" y="12402"/>
                      <a:pt x="5867" y="12402"/>
                    </a:cubicBezTo>
                    <a:cubicBezTo>
                      <a:pt x="5381" y="12402"/>
                      <a:pt x="4864" y="12372"/>
                      <a:pt x="4378" y="12372"/>
                    </a:cubicBezTo>
                    <a:cubicBezTo>
                      <a:pt x="3861" y="12372"/>
                      <a:pt x="3375" y="12402"/>
                      <a:pt x="2858" y="12402"/>
                    </a:cubicBezTo>
                    <a:cubicBezTo>
                      <a:pt x="2341" y="12402"/>
                      <a:pt x="1825" y="12432"/>
                      <a:pt x="1308" y="12372"/>
                    </a:cubicBezTo>
                    <a:cubicBezTo>
                      <a:pt x="943" y="12341"/>
                      <a:pt x="578" y="12250"/>
                      <a:pt x="305" y="11916"/>
                    </a:cubicBezTo>
                    <a:cubicBezTo>
                      <a:pt x="92" y="11642"/>
                      <a:pt x="1" y="11277"/>
                      <a:pt x="1" y="10913"/>
                    </a:cubicBezTo>
                    <a:lnTo>
                      <a:pt x="1" y="10852"/>
                    </a:lnTo>
                    <a:cubicBezTo>
                      <a:pt x="1" y="10001"/>
                      <a:pt x="396" y="9150"/>
                      <a:pt x="730" y="8390"/>
                    </a:cubicBezTo>
                    <a:cubicBezTo>
                      <a:pt x="822" y="8207"/>
                      <a:pt x="882" y="8055"/>
                      <a:pt x="974" y="7873"/>
                    </a:cubicBezTo>
                    <a:cubicBezTo>
                      <a:pt x="1490" y="6809"/>
                      <a:pt x="2098" y="5776"/>
                      <a:pt x="2676" y="4773"/>
                    </a:cubicBezTo>
                    <a:cubicBezTo>
                      <a:pt x="3040" y="4165"/>
                      <a:pt x="3253" y="3466"/>
                      <a:pt x="3253" y="2736"/>
                    </a:cubicBezTo>
                    <a:cubicBezTo>
                      <a:pt x="3253" y="1612"/>
                      <a:pt x="3253" y="31"/>
                      <a:pt x="3253" y="31"/>
                    </a:cubicBezTo>
                    <a:cubicBezTo>
                      <a:pt x="3253" y="31"/>
                      <a:pt x="3253" y="31"/>
                      <a:pt x="3253" y="1"/>
                    </a:cubicBezTo>
                    <a:lnTo>
                      <a:pt x="5472" y="1"/>
                    </a:lnTo>
                    <a:lnTo>
                      <a:pt x="5503" y="1"/>
                    </a:lnTo>
                    <a:lnTo>
                      <a:pt x="5503" y="2736"/>
                    </a:lnTo>
                    <a:cubicBezTo>
                      <a:pt x="5472" y="3466"/>
                      <a:pt x="5685" y="4165"/>
                      <a:pt x="6050" y="4773"/>
                    </a:cubicBezTo>
                    <a:cubicBezTo>
                      <a:pt x="6050" y="4773"/>
                      <a:pt x="6050" y="4773"/>
                      <a:pt x="6050" y="4803"/>
                    </a:cubicBezTo>
                    <a:cubicBezTo>
                      <a:pt x="6749" y="5958"/>
                      <a:pt x="7417" y="7144"/>
                      <a:pt x="7995" y="8390"/>
                    </a:cubicBezTo>
                    <a:cubicBezTo>
                      <a:pt x="8056" y="8481"/>
                      <a:pt x="8117" y="8603"/>
                      <a:pt x="8147" y="8724"/>
                    </a:cubicBezTo>
                    <a:cubicBezTo>
                      <a:pt x="8481" y="9423"/>
                      <a:pt x="8755" y="10153"/>
                      <a:pt x="8724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265200" y="950875"/>
                <a:ext cx="722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578" extrusionOk="0">
                    <a:moveTo>
                      <a:pt x="2584" y="578"/>
                    </a:moveTo>
                    <a:lnTo>
                      <a:pt x="304" y="578"/>
                    </a:lnTo>
                    <a:cubicBezTo>
                      <a:pt x="122" y="578"/>
                      <a:pt x="0" y="456"/>
                      <a:pt x="0" y="304"/>
                    </a:cubicBezTo>
                    <a:lnTo>
                      <a:pt x="0" y="304"/>
                    </a:lnTo>
                    <a:cubicBezTo>
                      <a:pt x="0" y="122"/>
                      <a:pt x="122" y="0"/>
                      <a:pt x="304" y="0"/>
                    </a:cubicBezTo>
                    <a:lnTo>
                      <a:pt x="2584" y="0"/>
                    </a:lnTo>
                    <a:cubicBezTo>
                      <a:pt x="2766" y="0"/>
                      <a:pt x="2888" y="122"/>
                      <a:pt x="2888" y="304"/>
                    </a:cubicBezTo>
                    <a:lnTo>
                      <a:pt x="2888" y="304"/>
                    </a:lnTo>
                    <a:cubicBezTo>
                      <a:pt x="2888" y="456"/>
                      <a:pt x="2766" y="578"/>
                      <a:pt x="2584" y="5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298625" y="1063325"/>
                <a:ext cx="79825" cy="11705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4682" extrusionOk="0">
                    <a:moveTo>
                      <a:pt x="1672" y="4651"/>
                    </a:moveTo>
                    <a:lnTo>
                      <a:pt x="2979" y="4682"/>
                    </a:lnTo>
                    <a:cubicBezTo>
                      <a:pt x="3101" y="4682"/>
                      <a:pt x="3192" y="4560"/>
                      <a:pt x="3131" y="4469"/>
                    </a:cubicBezTo>
                    <a:lnTo>
                      <a:pt x="1186" y="92"/>
                    </a:lnTo>
                    <a:cubicBezTo>
                      <a:pt x="1156" y="31"/>
                      <a:pt x="1095" y="1"/>
                      <a:pt x="1034" y="1"/>
                    </a:cubicBezTo>
                    <a:lnTo>
                      <a:pt x="183" y="1"/>
                    </a:lnTo>
                    <a:cubicBezTo>
                      <a:pt x="92" y="1"/>
                      <a:pt x="1" y="92"/>
                      <a:pt x="31" y="183"/>
                    </a:cubicBezTo>
                    <a:lnTo>
                      <a:pt x="1521" y="4530"/>
                    </a:lnTo>
                    <a:cubicBezTo>
                      <a:pt x="1551" y="4590"/>
                      <a:pt x="1612" y="4651"/>
                      <a:pt x="1672" y="46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>
                <a:off x="409575" y="1032175"/>
                <a:ext cx="15277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9788" extrusionOk="0">
                    <a:moveTo>
                      <a:pt x="5958" y="6232"/>
                    </a:moveTo>
                    <a:cubicBezTo>
                      <a:pt x="5928" y="6140"/>
                      <a:pt x="5897" y="6049"/>
                      <a:pt x="5867" y="5928"/>
                    </a:cubicBezTo>
                    <a:cubicBezTo>
                      <a:pt x="5715" y="5563"/>
                      <a:pt x="5472" y="5198"/>
                      <a:pt x="5168" y="4894"/>
                    </a:cubicBezTo>
                    <a:cubicBezTo>
                      <a:pt x="4833" y="4529"/>
                      <a:pt x="4377" y="4286"/>
                      <a:pt x="4043" y="3891"/>
                    </a:cubicBezTo>
                    <a:cubicBezTo>
                      <a:pt x="4013" y="3861"/>
                      <a:pt x="3982" y="3830"/>
                      <a:pt x="3982" y="3830"/>
                    </a:cubicBezTo>
                    <a:cubicBezTo>
                      <a:pt x="3800" y="3618"/>
                      <a:pt x="3709" y="3344"/>
                      <a:pt x="3709" y="3101"/>
                    </a:cubicBezTo>
                    <a:lnTo>
                      <a:pt x="3709" y="183"/>
                    </a:lnTo>
                    <a:cubicBezTo>
                      <a:pt x="3739" y="122"/>
                      <a:pt x="3709" y="0"/>
                      <a:pt x="3618" y="0"/>
                    </a:cubicBezTo>
                    <a:lnTo>
                      <a:pt x="2645" y="0"/>
                    </a:lnTo>
                    <a:cubicBezTo>
                      <a:pt x="2615" y="0"/>
                      <a:pt x="2615" y="31"/>
                      <a:pt x="2584" y="31"/>
                    </a:cubicBezTo>
                    <a:cubicBezTo>
                      <a:pt x="2523" y="61"/>
                      <a:pt x="2493" y="92"/>
                      <a:pt x="2493" y="152"/>
                    </a:cubicBezTo>
                    <a:lnTo>
                      <a:pt x="2493" y="3101"/>
                    </a:lnTo>
                    <a:cubicBezTo>
                      <a:pt x="2493" y="3891"/>
                      <a:pt x="1763" y="4165"/>
                      <a:pt x="1247" y="4560"/>
                    </a:cubicBezTo>
                    <a:cubicBezTo>
                      <a:pt x="456" y="5168"/>
                      <a:pt x="0" y="6140"/>
                      <a:pt x="0" y="7113"/>
                    </a:cubicBezTo>
                    <a:cubicBezTo>
                      <a:pt x="31" y="7873"/>
                      <a:pt x="335" y="8663"/>
                      <a:pt x="1004" y="9180"/>
                    </a:cubicBezTo>
                    <a:cubicBezTo>
                      <a:pt x="1004" y="9210"/>
                      <a:pt x="1034" y="9210"/>
                      <a:pt x="1034" y="9241"/>
                    </a:cubicBezTo>
                    <a:cubicBezTo>
                      <a:pt x="1125" y="9302"/>
                      <a:pt x="1216" y="9362"/>
                      <a:pt x="1308" y="9423"/>
                    </a:cubicBezTo>
                    <a:cubicBezTo>
                      <a:pt x="1794" y="9697"/>
                      <a:pt x="2311" y="9788"/>
                      <a:pt x="2858" y="9788"/>
                    </a:cubicBezTo>
                    <a:cubicBezTo>
                      <a:pt x="3526" y="9788"/>
                      <a:pt x="4256" y="9757"/>
                      <a:pt x="4833" y="9423"/>
                    </a:cubicBezTo>
                    <a:cubicBezTo>
                      <a:pt x="5593" y="8967"/>
                      <a:pt x="5988" y="8116"/>
                      <a:pt x="6080" y="7295"/>
                    </a:cubicBezTo>
                    <a:cubicBezTo>
                      <a:pt x="6110" y="6931"/>
                      <a:pt x="6049" y="6566"/>
                      <a:pt x="5958" y="6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505325" y="1150725"/>
                <a:ext cx="47125" cy="782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3131" extrusionOk="0">
                    <a:moveTo>
                      <a:pt x="1003" y="243"/>
                    </a:moveTo>
                    <a:cubicBezTo>
                      <a:pt x="882" y="122"/>
                      <a:pt x="791" y="0"/>
                      <a:pt x="730" y="0"/>
                    </a:cubicBezTo>
                    <a:lnTo>
                      <a:pt x="0" y="0"/>
                    </a:lnTo>
                    <a:cubicBezTo>
                      <a:pt x="244" y="365"/>
                      <a:pt x="395" y="790"/>
                      <a:pt x="487" y="1246"/>
                    </a:cubicBezTo>
                    <a:cubicBezTo>
                      <a:pt x="608" y="1854"/>
                      <a:pt x="669" y="2493"/>
                      <a:pt x="547" y="3131"/>
                    </a:cubicBezTo>
                    <a:cubicBezTo>
                      <a:pt x="821" y="3131"/>
                      <a:pt x="1064" y="3101"/>
                      <a:pt x="1338" y="3101"/>
                    </a:cubicBezTo>
                    <a:cubicBezTo>
                      <a:pt x="1459" y="3070"/>
                      <a:pt x="1551" y="3101"/>
                      <a:pt x="1672" y="3070"/>
                    </a:cubicBezTo>
                    <a:cubicBezTo>
                      <a:pt x="1672" y="3070"/>
                      <a:pt x="1703" y="3070"/>
                      <a:pt x="1703" y="3070"/>
                    </a:cubicBezTo>
                    <a:cubicBezTo>
                      <a:pt x="1703" y="3040"/>
                      <a:pt x="1794" y="2766"/>
                      <a:pt x="1794" y="2705"/>
                    </a:cubicBezTo>
                    <a:cubicBezTo>
                      <a:pt x="1885" y="2219"/>
                      <a:pt x="1794" y="1672"/>
                      <a:pt x="1581" y="1216"/>
                    </a:cubicBezTo>
                    <a:cubicBezTo>
                      <a:pt x="1490" y="973"/>
                      <a:pt x="1338" y="730"/>
                      <a:pt x="1186" y="517"/>
                    </a:cubicBezTo>
                    <a:cubicBezTo>
                      <a:pt x="1155" y="487"/>
                      <a:pt x="1095" y="335"/>
                      <a:pt x="1003" y="2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563825" y="1032175"/>
                <a:ext cx="15277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9788" extrusionOk="0">
                    <a:moveTo>
                      <a:pt x="5989" y="6232"/>
                    </a:moveTo>
                    <a:cubicBezTo>
                      <a:pt x="5958" y="6140"/>
                      <a:pt x="5928" y="6049"/>
                      <a:pt x="5867" y="5928"/>
                    </a:cubicBezTo>
                    <a:cubicBezTo>
                      <a:pt x="5715" y="5563"/>
                      <a:pt x="5502" y="5198"/>
                      <a:pt x="5198" y="4894"/>
                    </a:cubicBezTo>
                    <a:cubicBezTo>
                      <a:pt x="4834" y="4529"/>
                      <a:pt x="4378" y="4286"/>
                      <a:pt x="4043" y="3891"/>
                    </a:cubicBezTo>
                    <a:cubicBezTo>
                      <a:pt x="4013" y="3861"/>
                      <a:pt x="4013" y="3830"/>
                      <a:pt x="3983" y="3830"/>
                    </a:cubicBezTo>
                    <a:cubicBezTo>
                      <a:pt x="3800" y="3618"/>
                      <a:pt x="3739" y="3344"/>
                      <a:pt x="3739" y="3101"/>
                    </a:cubicBezTo>
                    <a:lnTo>
                      <a:pt x="3739" y="183"/>
                    </a:lnTo>
                    <a:cubicBezTo>
                      <a:pt x="3770" y="122"/>
                      <a:pt x="3709" y="0"/>
                      <a:pt x="3618" y="0"/>
                    </a:cubicBezTo>
                    <a:lnTo>
                      <a:pt x="2676" y="0"/>
                    </a:lnTo>
                    <a:cubicBezTo>
                      <a:pt x="2645" y="0"/>
                      <a:pt x="2615" y="31"/>
                      <a:pt x="2584" y="31"/>
                    </a:cubicBezTo>
                    <a:cubicBezTo>
                      <a:pt x="2554" y="61"/>
                      <a:pt x="2524" y="92"/>
                      <a:pt x="2524" y="152"/>
                    </a:cubicBezTo>
                    <a:lnTo>
                      <a:pt x="2524" y="3101"/>
                    </a:lnTo>
                    <a:cubicBezTo>
                      <a:pt x="2524" y="3891"/>
                      <a:pt x="1764" y="4165"/>
                      <a:pt x="1247" y="4560"/>
                    </a:cubicBezTo>
                    <a:cubicBezTo>
                      <a:pt x="457" y="5168"/>
                      <a:pt x="1" y="6140"/>
                      <a:pt x="31" y="7113"/>
                    </a:cubicBezTo>
                    <a:cubicBezTo>
                      <a:pt x="31" y="7873"/>
                      <a:pt x="335" y="8663"/>
                      <a:pt x="1004" y="9180"/>
                    </a:cubicBezTo>
                    <a:cubicBezTo>
                      <a:pt x="1004" y="9210"/>
                      <a:pt x="1034" y="9210"/>
                      <a:pt x="1034" y="9241"/>
                    </a:cubicBezTo>
                    <a:cubicBezTo>
                      <a:pt x="1125" y="9302"/>
                      <a:pt x="1217" y="9362"/>
                      <a:pt x="1338" y="9423"/>
                    </a:cubicBezTo>
                    <a:cubicBezTo>
                      <a:pt x="1794" y="9697"/>
                      <a:pt x="2311" y="9788"/>
                      <a:pt x="2858" y="9788"/>
                    </a:cubicBezTo>
                    <a:cubicBezTo>
                      <a:pt x="3527" y="9788"/>
                      <a:pt x="4256" y="9757"/>
                      <a:pt x="4864" y="9423"/>
                    </a:cubicBezTo>
                    <a:cubicBezTo>
                      <a:pt x="5594" y="8967"/>
                      <a:pt x="6019" y="8116"/>
                      <a:pt x="6080" y="7295"/>
                    </a:cubicBezTo>
                    <a:cubicBezTo>
                      <a:pt x="6110" y="6931"/>
                      <a:pt x="6080" y="6566"/>
                      <a:pt x="5989" y="6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659575" y="1150725"/>
                <a:ext cx="47150" cy="7827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131" extrusionOk="0">
                    <a:moveTo>
                      <a:pt x="1004" y="243"/>
                    </a:moveTo>
                    <a:cubicBezTo>
                      <a:pt x="913" y="122"/>
                      <a:pt x="791" y="0"/>
                      <a:pt x="761" y="0"/>
                    </a:cubicBezTo>
                    <a:lnTo>
                      <a:pt x="1" y="0"/>
                    </a:lnTo>
                    <a:cubicBezTo>
                      <a:pt x="244" y="365"/>
                      <a:pt x="396" y="790"/>
                      <a:pt x="487" y="1246"/>
                    </a:cubicBezTo>
                    <a:cubicBezTo>
                      <a:pt x="639" y="1854"/>
                      <a:pt x="669" y="2493"/>
                      <a:pt x="548" y="3131"/>
                    </a:cubicBezTo>
                    <a:cubicBezTo>
                      <a:pt x="821" y="3131"/>
                      <a:pt x="1095" y="3101"/>
                      <a:pt x="1338" y="3101"/>
                    </a:cubicBezTo>
                    <a:cubicBezTo>
                      <a:pt x="1460" y="3070"/>
                      <a:pt x="1551" y="3101"/>
                      <a:pt x="1672" y="3070"/>
                    </a:cubicBezTo>
                    <a:cubicBezTo>
                      <a:pt x="1672" y="3070"/>
                      <a:pt x="1703" y="3070"/>
                      <a:pt x="1733" y="3070"/>
                    </a:cubicBezTo>
                    <a:cubicBezTo>
                      <a:pt x="1703" y="3040"/>
                      <a:pt x="1794" y="2766"/>
                      <a:pt x="1794" y="2705"/>
                    </a:cubicBezTo>
                    <a:cubicBezTo>
                      <a:pt x="1885" y="2219"/>
                      <a:pt x="1794" y="1672"/>
                      <a:pt x="1581" y="1216"/>
                    </a:cubicBezTo>
                    <a:cubicBezTo>
                      <a:pt x="1490" y="973"/>
                      <a:pt x="1368" y="730"/>
                      <a:pt x="1217" y="517"/>
                    </a:cubicBezTo>
                    <a:cubicBezTo>
                      <a:pt x="1186" y="487"/>
                      <a:pt x="1095" y="335"/>
                      <a:pt x="1004" y="2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732525" y="1032175"/>
                <a:ext cx="152000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788" extrusionOk="0">
                    <a:moveTo>
                      <a:pt x="5958" y="6232"/>
                    </a:moveTo>
                    <a:cubicBezTo>
                      <a:pt x="5928" y="6140"/>
                      <a:pt x="5897" y="6049"/>
                      <a:pt x="5867" y="5928"/>
                    </a:cubicBezTo>
                    <a:cubicBezTo>
                      <a:pt x="5685" y="5563"/>
                      <a:pt x="5472" y="5198"/>
                      <a:pt x="5168" y="4894"/>
                    </a:cubicBezTo>
                    <a:cubicBezTo>
                      <a:pt x="4803" y="4529"/>
                      <a:pt x="4347" y="4286"/>
                      <a:pt x="4013" y="3891"/>
                    </a:cubicBezTo>
                    <a:cubicBezTo>
                      <a:pt x="3983" y="3861"/>
                      <a:pt x="3983" y="3830"/>
                      <a:pt x="3952" y="3830"/>
                    </a:cubicBezTo>
                    <a:cubicBezTo>
                      <a:pt x="3800" y="3618"/>
                      <a:pt x="3709" y="3344"/>
                      <a:pt x="3709" y="3101"/>
                    </a:cubicBezTo>
                    <a:lnTo>
                      <a:pt x="3709" y="183"/>
                    </a:lnTo>
                    <a:cubicBezTo>
                      <a:pt x="3739" y="122"/>
                      <a:pt x="3709" y="0"/>
                      <a:pt x="3587" y="0"/>
                    </a:cubicBezTo>
                    <a:lnTo>
                      <a:pt x="2645" y="0"/>
                    </a:lnTo>
                    <a:cubicBezTo>
                      <a:pt x="2615" y="0"/>
                      <a:pt x="2584" y="31"/>
                      <a:pt x="2554" y="31"/>
                    </a:cubicBezTo>
                    <a:cubicBezTo>
                      <a:pt x="2524" y="61"/>
                      <a:pt x="2493" y="92"/>
                      <a:pt x="2493" y="152"/>
                    </a:cubicBezTo>
                    <a:lnTo>
                      <a:pt x="2493" y="3101"/>
                    </a:lnTo>
                    <a:cubicBezTo>
                      <a:pt x="2493" y="3891"/>
                      <a:pt x="1764" y="4165"/>
                      <a:pt x="1216" y="4560"/>
                    </a:cubicBezTo>
                    <a:cubicBezTo>
                      <a:pt x="426" y="5168"/>
                      <a:pt x="1" y="6140"/>
                      <a:pt x="1" y="7113"/>
                    </a:cubicBezTo>
                    <a:cubicBezTo>
                      <a:pt x="1" y="7873"/>
                      <a:pt x="305" y="8663"/>
                      <a:pt x="973" y="9180"/>
                    </a:cubicBezTo>
                    <a:cubicBezTo>
                      <a:pt x="1004" y="9210"/>
                      <a:pt x="1004" y="9210"/>
                      <a:pt x="1034" y="9241"/>
                    </a:cubicBezTo>
                    <a:cubicBezTo>
                      <a:pt x="1125" y="9302"/>
                      <a:pt x="1216" y="9362"/>
                      <a:pt x="1308" y="9423"/>
                    </a:cubicBezTo>
                    <a:cubicBezTo>
                      <a:pt x="1764" y="9697"/>
                      <a:pt x="2311" y="9788"/>
                      <a:pt x="2858" y="9788"/>
                    </a:cubicBezTo>
                    <a:cubicBezTo>
                      <a:pt x="3496" y="9788"/>
                      <a:pt x="4256" y="9757"/>
                      <a:pt x="4834" y="9423"/>
                    </a:cubicBezTo>
                    <a:cubicBezTo>
                      <a:pt x="5563" y="8967"/>
                      <a:pt x="5989" y="8116"/>
                      <a:pt x="6049" y="7295"/>
                    </a:cubicBezTo>
                    <a:cubicBezTo>
                      <a:pt x="6080" y="6931"/>
                      <a:pt x="6049" y="6566"/>
                      <a:pt x="5958" y="6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828275" y="1150725"/>
                <a:ext cx="46375" cy="7827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3131" extrusionOk="0">
                    <a:moveTo>
                      <a:pt x="973" y="243"/>
                    </a:moveTo>
                    <a:cubicBezTo>
                      <a:pt x="882" y="122"/>
                      <a:pt x="791" y="0"/>
                      <a:pt x="730" y="0"/>
                    </a:cubicBezTo>
                    <a:lnTo>
                      <a:pt x="1" y="0"/>
                    </a:lnTo>
                    <a:cubicBezTo>
                      <a:pt x="213" y="365"/>
                      <a:pt x="365" y="790"/>
                      <a:pt x="456" y="1246"/>
                    </a:cubicBezTo>
                    <a:cubicBezTo>
                      <a:pt x="608" y="1854"/>
                      <a:pt x="639" y="2493"/>
                      <a:pt x="548" y="3131"/>
                    </a:cubicBezTo>
                    <a:cubicBezTo>
                      <a:pt x="791" y="3131"/>
                      <a:pt x="1064" y="3101"/>
                      <a:pt x="1308" y="3101"/>
                    </a:cubicBezTo>
                    <a:cubicBezTo>
                      <a:pt x="1429" y="3070"/>
                      <a:pt x="1551" y="3101"/>
                      <a:pt x="1642" y="3070"/>
                    </a:cubicBezTo>
                    <a:cubicBezTo>
                      <a:pt x="1642" y="3070"/>
                      <a:pt x="1672" y="3070"/>
                      <a:pt x="1703" y="3070"/>
                    </a:cubicBezTo>
                    <a:cubicBezTo>
                      <a:pt x="1703" y="3040"/>
                      <a:pt x="1763" y="2766"/>
                      <a:pt x="1794" y="2705"/>
                    </a:cubicBezTo>
                    <a:cubicBezTo>
                      <a:pt x="1855" y="2219"/>
                      <a:pt x="1763" y="1672"/>
                      <a:pt x="1581" y="1216"/>
                    </a:cubicBezTo>
                    <a:cubicBezTo>
                      <a:pt x="1460" y="973"/>
                      <a:pt x="1338" y="730"/>
                      <a:pt x="1186" y="517"/>
                    </a:cubicBezTo>
                    <a:cubicBezTo>
                      <a:pt x="1156" y="487"/>
                      <a:pt x="1064" y="335"/>
                      <a:pt x="973" y="2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526600" y="412100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694525" y="618800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5" name="Google Shape;765;p36"/>
            <p:cNvGrpSpPr/>
            <p:nvPr/>
          </p:nvGrpSpPr>
          <p:grpSpPr>
            <a:xfrm>
              <a:off x="1000649" y="1389975"/>
              <a:ext cx="171750" cy="751944"/>
              <a:chOff x="1181625" y="609835"/>
              <a:chExt cx="171750" cy="751944"/>
            </a:xfrm>
          </p:grpSpPr>
          <p:sp>
            <p:nvSpPr>
              <p:cNvPr id="766" name="Google Shape;766;p36"/>
              <p:cNvSpPr/>
              <p:nvPr/>
            </p:nvSpPr>
            <p:spPr>
              <a:xfrm>
                <a:off x="1253826" y="609835"/>
                <a:ext cx="9900" cy="7519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01" extrusionOk="0">
                    <a:moveTo>
                      <a:pt x="0" y="1"/>
                    </a:moveTo>
                    <a:lnTo>
                      <a:pt x="0" y="30670"/>
                    </a:lnTo>
                    <a:lnTo>
                      <a:pt x="395" y="30701"/>
                    </a:lnTo>
                    <a:lnTo>
                      <a:pt x="395" y="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1181625" y="935675"/>
                <a:ext cx="3877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493" extrusionOk="0">
                    <a:moveTo>
                      <a:pt x="791" y="0"/>
                    </a:moveTo>
                    <a:cubicBezTo>
                      <a:pt x="365" y="0"/>
                      <a:pt x="1" y="547"/>
                      <a:pt x="1" y="1246"/>
                    </a:cubicBezTo>
                    <a:cubicBezTo>
                      <a:pt x="1" y="1915"/>
                      <a:pt x="365" y="2493"/>
                      <a:pt x="791" y="2493"/>
                    </a:cubicBezTo>
                    <a:cubicBezTo>
                      <a:pt x="1216" y="2493"/>
                      <a:pt x="1551" y="1915"/>
                      <a:pt x="1551" y="1246"/>
                    </a:cubicBezTo>
                    <a:cubicBezTo>
                      <a:pt x="1551" y="547"/>
                      <a:pt x="121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1314600" y="945550"/>
                <a:ext cx="3877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493" extrusionOk="0">
                    <a:moveTo>
                      <a:pt x="761" y="0"/>
                    </a:moveTo>
                    <a:cubicBezTo>
                      <a:pt x="335" y="0"/>
                      <a:pt x="1" y="547"/>
                      <a:pt x="1" y="1247"/>
                    </a:cubicBezTo>
                    <a:cubicBezTo>
                      <a:pt x="1" y="1915"/>
                      <a:pt x="335" y="2493"/>
                      <a:pt x="761" y="2493"/>
                    </a:cubicBezTo>
                    <a:cubicBezTo>
                      <a:pt x="1186" y="2493"/>
                      <a:pt x="1551" y="1915"/>
                      <a:pt x="1551" y="1247"/>
                    </a:cubicBezTo>
                    <a:cubicBezTo>
                      <a:pt x="1551" y="547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36"/>
          <p:cNvGrpSpPr/>
          <p:nvPr/>
        </p:nvGrpSpPr>
        <p:grpSpPr>
          <a:xfrm>
            <a:off x="58412" y="3150693"/>
            <a:ext cx="1294337" cy="2152346"/>
            <a:chOff x="7306350" y="2109450"/>
            <a:chExt cx="1546400" cy="2571500"/>
          </a:xfrm>
        </p:grpSpPr>
        <p:sp>
          <p:nvSpPr>
            <p:cNvPr id="770" name="Google Shape;770;p36"/>
            <p:cNvSpPr/>
            <p:nvPr/>
          </p:nvSpPr>
          <p:spPr>
            <a:xfrm>
              <a:off x="7347375" y="3987125"/>
              <a:ext cx="1436225" cy="693825"/>
            </a:xfrm>
            <a:custGeom>
              <a:avLst/>
              <a:gdLst/>
              <a:ahLst/>
              <a:cxnLst/>
              <a:rect l="l" t="t" r="r" b="b"/>
              <a:pathLst>
                <a:path w="57449" h="27753" extrusionOk="0">
                  <a:moveTo>
                    <a:pt x="57449" y="1"/>
                  </a:moveTo>
                  <a:lnTo>
                    <a:pt x="54713" y="26840"/>
                  </a:lnTo>
                  <a:cubicBezTo>
                    <a:pt x="54652" y="27357"/>
                    <a:pt x="54105" y="27752"/>
                    <a:pt x="53406" y="27752"/>
                  </a:cubicBezTo>
                  <a:lnTo>
                    <a:pt x="4013" y="27752"/>
                  </a:lnTo>
                  <a:cubicBezTo>
                    <a:pt x="3344" y="27752"/>
                    <a:pt x="2797" y="27357"/>
                    <a:pt x="2736" y="26840"/>
                  </a:cubicBezTo>
                  <a:lnTo>
                    <a:pt x="1" y="31"/>
                  </a:lnTo>
                  <a:cubicBezTo>
                    <a:pt x="214" y="396"/>
                    <a:pt x="761" y="670"/>
                    <a:pt x="1429" y="670"/>
                  </a:cubicBezTo>
                  <a:lnTo>
                    <a:pt x="55898" y="670"/>
                  </a:lnTo>
                  <a:cubicBezTo>
                    <a:pt x="56567" y="670"/>
                    <a:pt x="57084" y="396"/>
                    <a:pt x="57327" y="1"/>
                  </a:cubicBezTo>
                  <a:lnTo>
                    <a:pt x="57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438575" y="4051725"/>
              <a:ext cx="1264475" cy="579050"/>
            </a:xfrm>
            <a:custGeom>
              <a:avLst/>
              <a:gdLst/>
              <a:ahLst/>
              <a:cxnLst/>
              <a:rect l="l" t="t" r="r" b="b"/>
              <a:pathLst>
                <a:path w="50579" h="23162" extrusionOk="0">
                  <a:moveTo>
                    <a:pt x="50427" y="1672"/>
                  </a:moveTo>
                  <a:lnTo>
                    <a:pt x="47387" y="21703"/>
                  </a:lnTo>
                  <a:cubicBezTo>
                    <a:pt x="47296" y="22524"/>
                    <a:pt x="46384" y="23162"/>
                    <a:pt x="45290" y="23162"/>
                  </a:cubicBezTo>
                  <a:lnTo>
                    <a:pt x="4864" y="23162"/>
                  </a:lnTo>
                  <a:cubicBezTo>
                    <a:pt x="3769" y="23162"/>
                    <a:pt x="2857" y="22524"/>
                    <a:pt x="2766" y="21703"/>
                  </a:cubicBezTo>
                  <a:cubicBezTo>
                    <a:pt x="2766" y="21703"/>
                    <a:pt x="487" y="6931"/>
                    <a:pt x="91" y="2007"/>
                  </a:cubicBezTo>
                  <a:cubicBezTo>
                    <a:pt x="0" y="1156"/>
                    <a:pt x="882" y="426"/>
                    <a:pt x="2006" y="426"/>
                  </a:cubicBezTo>
                  <a:cubicBezTo>
                    <a:pt x="2523" y="426"/>
                    <a:pt x="3131" y="426"/>
                    <a:pt x="3800" y="426"/>
                  </a:cubicBezTo>
                  <a:cubicBezTo>
                    <a:pt x="13040" y="335"/>
                    <a:pt x="37083" y="122"/>
                    <a:pt x="46688" y="31"/>
                  </a:cubicBezTo>
                  <a:cubicBezTo>
                    <a:pt x="47357" y="31"/>
                    <a:pt x="47965" y="31"/>
                    <a:pt x="48481" y="1"/>
                  </a:cubicBezTo>
                  <a:cubicBezTo>
                    <a:pt x="49667" y="1"/>
                    <a:pt x="50579" y="791"/>
                    <a:pt x="50427" y="1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7533550" y="4052475"/>
              <a:ext cx="1072250" cy="431650"/>
            </a:xfrm>
            <a:custGeom>
              <a:avLst/>
              <a:gdLst/>
              <a:ahLst/>
              <a:cxnLst/>
              <a:rect l="l" t="t" r="r" b="b"/>
              <a:pathLst>
                <a:path w="42890" h="17266" extrusionOk="0">
                  <a:moveTo>
                    <a:pt x="42889" y="1"/>
                  </a:moveTo>
                  <a:lnTo>
                    <a:pt x="40427" y="15989"/>
                  </a:lnTo>
                  <a:cubicBezTo>
                    <a:pt x="40336" y="16718"/>
                    <a:pt x="39576" y="17266"/>
                    <a:pt x="38634" y="17266"/>
                  </a:cubicBezTo>
                  <a:lnTo>
                    <a:pt x="3983" y="17266"/>
                  </a:lnTo>
                  <a:cubicBezTo>
                    <a:pt x="3040" y="17266"/>
                    <a:pt x="2250" y="16718"/>
                    <a:pt x="2189" y="15989"/>
                  </a:cubicBezTo>
                  <a:cubicBezTo>
                    <a:pt x="2189" y="15989"/>
                    <a:pt x="548" y="5411"/>
                    <a:pt x="1" y="396"/>
                  </a:cubicBezTo>
                  <a:cubicBezTo>
                    <a:pt x="9241" y="305"/>
                    <a:pt x="33284" y="92"/>
                    <a:pt x="42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7342825" y="3880750"/>
              <a:ext cx="1442300" cy="12312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61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rgbClr val="DEF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7342825" y="3880750"/>
              <a:ext cx="1442300" cy="12312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58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7389925" y="3890625"/>
              <a:ext cx="1327575" cy="91225"/>
            </a:xfrm>
            <a:custGeom>
              <a:avLst/>
              <a:gdLst/>
              <a:ahLst/>
              <a:cxnLst/>
              <a:rect l="l" t="t" r="r" b="b"/>
              <a:pathLst>
                <a:path w="53103" h="3649" extrusionOk="0">
                  <a:moveTo>
                    <a:pt x="52920" y="3040"/>
                  </a:moveTo>
                  <a:cubicBezTo>
                    <a:pt x="52707" y="3405"/>
                    <a:pt x="52221" y="3648"/>
                    <a:pt x="51613" y="3648"/>
                  </a:cubicBezTo>
                  <a:lnTo>
                    <a:pt x="1490" y="3648"/>
                  </a:lnTo>
                  <a:cubicBezTo>
                    <a:pt x="882" y="3648"/>
                    <a:pt x="396" y="3405"/>
                    <a:pt x="153" y="3071"/>
                  </a:cubicBezTo>
                  <a:cubicBezTo>
                    <a:pt x="1" y="2797"/>
                    <a:pt x="1" y="2493"/>
                    <a:pt x="214" y="2220"/>
                  </a:cubicBezTo>
                  <a:lnTo>
                    <a:pt x="1612" y="426"/>
                  </a:lnTo>
                  <a:cubicBezTo>
                    <a:pt x="1794" y="153"/>
                    <a:pt x="2159" y="1"/>
                    <a:pt x="2585" y="1"/>
                  </a:cubicBezTo>
                  <a:lnTo>
                    <a:pt x="50519" y="1"/>
                  </a:lnTo>
                  <a:cubicBezTo>
                    <a:pt x="50914" y="1"/>
                    <a:pt x="51278" y="153"/>
                    <a:pt x="51491" y="426"/>
                  </a:cubicBezTo>
                  <a:lnTo>
                    <a:pt x="52889" y="2220"/>
                  </a:lnTo>
                  <a:cubicBezTo>
                    <a:pt x="53102" y="2493"/>
                    <a:pt x="53102" y="2797"/>
                    <a:pt x="52920" y="30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7417300" y="2710525"/>
              <a:ext cx="150475" cy="451400"/>
            </a:xfrm>
            <a:custGeom>
              <a:avLst/>
              <a:gdLst/>
              <a:ahLst/>
              <a:cxnLst/>
              <a:rect l="l" t="t" r="r" b="b"/>
              <a:pathLst>
                <a:path w="6019" h="18056" extrusionOk="0">
                  <a:moveTo>
                    <a:pt x="0" y="17508"/>
                  </a:moveTo>
                  <a:lnTo>
                    <a:pt x="1824" y="18055"/>
                  </a:lnTo>
                  <a:lnTo>
                    <a:pt x="6019" y="578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7532025" y="3648225"/>
              <a:ext cx="54750" cy="115525"/>
            </a:xfrm>
            <a:custGeom>
              <a:avLst/>
              <a:gdLst/>
              <a:ahLst/>
              <a:cxnLst/>
              <a:rect l="l" t="t" r="r" b="b"/>
              <a:pathLst>
                <a:path w="2190" h="4621" extrusionOk="0">
                  <a:moveTo>
                    <a:pt x="1186" y="4590"/>
                  </a:moveTo>
                  <a:lnTo>
                    <a:pt x="1186" y="4590"/>
                  </a:lnTo>
                  <a:cubicBezTo>
                    <a:pt x="1733" y="4621"/>
                    <a:pt x="2189" y="4165"/>
                    <a:pt x="2189" y="3587"/>
                  </a:cubicBezTo>
                  <a:lnTo>
                    <a:pt x="2068" y="31"/>
                  </a:lnTo>
                  <a:lnTo>
                    <a:pt x="1" y="0"/>
                  </a:lnTo>
                  <a:lnTo>
                    <a:pt x="92" y="3587"/>
                  </a:lnTo>
                  <a:cubicBezTo>
                    <a:pt x="122" y="4134"/>
                    <a:pt x="609" y="4590"/>
                    <a:pt x="1186" y="4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7456050" y="3658100"/>
              <a:ext cx="57000" cy="172525"/>
            </a:xfrm>
            <a:custGeom>
              <a:avLst/>
              <a:gdLst/>
              <a:ahLst/>
              <a:cxnLst/>
              <a:rect l="l" t="t" r="r" b="b"/>
              <a:pathLst>
                <a:path w="2280" h="6901" extrusionOk="0">
                  <a:moveTo>
                    <a:pt x="1277" y="6900"/>
                  </a:moveTo>
                  <a:lnTo>
                    <a:pt x="1277" y="6900"/>
                  </a:lnTo>
                  <a:cubicBezTo>
                    <a:pt x="1854" y="6900"/>
                    <a:pt x="2280" y="6475"/>
                    <a:pt x="2280" y="5897"/>
                  </a:cubicBezTo>
                  <a:lnTo>
                    <a:pt x="2067" y="31"/>
                  </a:lnTo>
                  <a:lnTo>
                    <a:pt x="0" y="1"/>
                  </a:lnTo>
                  <a:lnTo>
                    <a:pt x="213" y="5897"/>
                  </a:lnTo>
                  <a:cubicBezTo>
                    <a:pt x="244" y="6444"/>
                    <a:pt x="699" y="6900"/>
                    <a:pt x="1277" y="69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7396025" y="3657350"/>
              <a:ext cx="57775" cy="172525"/>
            </a:xfrm>
            <a:custGeom>
              <a:avLst/>
              <a:gdLst/>
              <a:ahLst/>
              <a:cxnLst/>
              <a:rect l="l" t="t" r="r" b="b"/>
              <a:pathLst>
                <a:path w="2311" h="6901" extrusionOk="0">
                  <a:moveTo>
                    <a:pt x="1307" y="6900"/>
                  </a:moveTo>
                  <a:lnTo>
                    <a:pt x="1307" y="6900"/>
                  </a:lnTo>
                  <a:cubicBezTo>
                    <a:pt x="1885" y="6900"/>
                    <a:pt x="2310" y="6474"/>
                    <a:pt x="2310" y="5897"/>
                  </a:cubicBezTo>
                  <a:lnTo>
                    <a:pt x="2067" y="31"/>
                  </a:lnTo>
                  <a:lnTo>
                    <a:pt x="0" y="0"/>
                  </a:lnTo>
                  <a:lnTo>
                    <a:pt x="243" y="5897"/>
                  </a:lnTo>
                  <a:cubicBezTo>
                    <a:pt x="243" y="6444"/>
                    <a:pt x="730" y="6900"/>
                    <a:pt x="1307" y="69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7335225" y="3656575"/>
              <a:ext cx="58525" cy="173300"/>
            </a:xfrm>
            <a:custGeom>
              <a:avLst/>
              <a:gdLst/>
              <a:ahLst/>
              <a:cxnLst/>
              <a:rect l="l" t="t" r="r" b="b"/>
              <a:pathLst>
                <a:path w="2341" h="6932" extrusionOk="0">
                  <a:moveTo>
                    <a:pt x="1338" y="6901"/>
                  </a:moveTo>
                  <a:lnTo>
                    <a:pt x="1338" y="6901"/>
                  </a:lnTo>
                  <a:cubicBezTo>
                    <a:pt x="1885" y="6931"/>
                    <a:pt x="2341" y="6475"/>
                    <a:pt x="2310" y="5928"/>
                  </a:cubicBezTo>
                  <a:lnTo>
                    <a:pt x="2098" y="31"/>
                  </a:lnTo>
                  <a:lnTo>
                    <a:pt x="0" y="1"/>
                  </a:lnTo>
                  <a:lnTo>
                    <a:pt x="244" y="5898"/>
                  </a:lnTo>
                  <a:cubicBezTo>
                    <a:pt x="274" y="6445"/>
                    <a:pt x="760" y="6901"/>
                    <a:pt x="1338" y="69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7392975" y="3098075"/>
              <a:ext cx="113250" cy="112475"/>
            </a:xfrm>
            <a:custGeom>
              <a:avLst/>
              <a:gdLst/>
              <a:ahLst/>
              <a:cxnLst/>
              <a:rect l="l" t="t" r="r" b="b"/>
              <a:pathLst>
                <a:path w="4530" h="4499" extrusionOk="0">
                  <a:moveTo>
                    <a:pt x="31" y="2219"/>
                  </a:moveTo>
                  <a:cubicBezTo>
                    <a:pt x="92" y="3435"/>
                    <a:pt x="1125" y="4468"/>
                    <a:pt x="2341" y="4468"/>
                  </a:cubicBezTo>
                  <a:cubicBezTo>
                    <a:pt x="3557" y="4499"/>
                    <a:pt x="4529" y="3496"/>
                    <a:pt x="4469" y="2280"/>
                  </a:cubicBezTo>
                  <a:cubicBezTo>
                    <a:pt x="4438" y="1034"/>
                    <a:pt x="3405" y="0"/>
                    <a:pt x="2189" y="0"/>
                  </a:cubicBezTo>
                  <a:cubicBezTo>
                    <a:pt x="943" y="0"/>
                    <a:pt x="0" y="973"/>
                    <a:pt x="31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7351175" y="3185450"/>
              <a:ext cx="190775" cy="209000"/>
            </a:xfrm>
            <a:custGeom>
              <a:avLst/>
              <a:gdLst/>
              <a:ahLst/>
              <a:cxnLst/>
              <a:rect l="l" t="t" r="r" b="b"/>
              <a:pathLst>
                <a:path w="7631" h="8360" extrusionOk="0">
                  <a:moveTo>
                    <a:pt x="274" y="8268"/>
                  </a:moveTo>
                  <a:lnTo>
                    <a:pt x="7630" y="8359"/>
                  </a:lnTo>
                  <a:lnTo>
                    <a:pt x="7478" y="3800"/>
                  </a:lnTo>
                  <a:cubicBezTo>
                    <a:pt x="7417" y="1764"/>
                    <a:pt x="5715" y="61"/>
                    <a:pt x="3648" y="31"/>
                  </a:cubicBezTo>
                  <a:lnTo>
                    <a:pt x="3648" y="31"/>
                  </a:lnTo>
                  <a:cubicBezTo>
                    <a:pt x="1612" y="1"/>
                    <a:pt x="1" y="1672"/>
                    <a:pt x="92" y="37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7320775" y="3332100"/>
              <a:ext cx="265225" cy="285750"/>
            </a:xfrm>
            <a:custGeom>
              <a:avLst/>
              <a:gdLst/>
              <a:ahLst/>
              <a:cxnLst/>
              <a:rect l="l" t="t" r="r" b="b"/>
              <a:pathLst>
                <a:path w="10609" h="11430" extrusionOk="0">
                  <a:moveTo>
                    <a:pt x="396" y="11338"/>
                  </a:moveTo>
                  <a:lnTo>
                    <a:pt x="10609" y="11430"/>
                  </a:lnTo>
                  <a:lnTo>
                    <a:pt x="10396" y="5229"/>
                  </a:lnTo>
                  <a:cubicBezTo>
                    <a:pt x="10335" y="2402"/>
                    <a:pt x="7934" y="62"/>
                    <a:pt x="5077" y="31"/>
                  </a:cubicBezTo>
                  <a:lnTo>
                    <a:pt x="5077" y="31"/>
                  </a:lnTo>
                  <a:cubicBezTo>
                    <a:pt x="2220" y="1"/>
                    <a:pt x="1" y="2281"/>
                    <a:pt x="122" y="5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7306350" y="3615550"/>
              <a:ext cx="300175" cy="63850"/>
            </a:xfrm>
            <a:custGeom>
              <a:avLst/>
              <a:gdLst/>
              <a:ahLst/>
              <a:cxnLst/>
              <a:rect l="l" t="t" r="r" b="b"/>
              <a:pathLst>
                <a:path w="12007" h="2554" extrusionOk="0">
                  <a:moveTo>
                    <a:pt x="1338" y="2432"/>
                  </a:moveTo>
                  <a:lnTo>
                    <a:pt x="10760" y="2554"/>
                  </a:lnTo>
                  <a:cubicBezTo>
                    <a:pt x="11460" y="2554"/>
                    <a:pt x="12007" y="2007"/>
                    <a:pt x="11976" y="1338"/>
                  </a:cubicBezTo>
                  <a:lnTo>
                    <a:pt x="11976" y="1338"/>
                  </a:lnTo>
                  <a:cubicBezTo>
                    <a:pt x="11946" y="669"/>
                    <a:pt x="11368" y="92"/>
                    <a:pt x="10700" y="92"/>
                  </a:cubicBezTo>
                  <a:lnTo>
                    <a:pt x="1247" y="0"/>
                  </a:lnTo>
                  <a:cubicBezTo>
                    <a:pt x="548" y="0"/>
                    <a:pt x="0" y="517"/>
                    <a:pt x="31" y="1216"/>
                  </a:cubicBezTo>
                  <a:lnTo>
                    <a:pt x="31" y="1216"/>
                  </a:lnTo>
                  <a:cubicBezTo>
                    <a:pt x="61" y="1885"/>
                    <a:pt x="669" y="2432"/>
                    <a:pt x="1338" y="24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7576100" y="2576775"/>
              <a:ext cx="74500" cy="237125"/>
            </a:xfrm>
            <a:custGeom>
              <a:avLst/>
              <a:gdLst/>
              <a:ahLst/>
              <a:cxnLst/>
              <a:rect l="l" t="t" r="r" b="b"/>
              <a:pathLst>
                <a:path w="2980" h="9485" extrusionOk="0">
                  <a:moveTo>
                    <a:pt x="1" y="1429"/>
                  </a:moveTo>
                  <a:lnTo>
                    <a:pt x="214" y="8056"/>
                  </a:lnTo>
                  <a:cubicBezTo>
                    <a:pt x="214" y="8846"/>
                    <a:pt x="852" y="9484"/>
                    <a:pt x="1612" y="9484"/>
                  </a:cubicBezTo>
                  <a:lnTo>
                    <a:pt x="2980" y="9484"/>
                  </a:lnTo>
                  <a:lnTo>
                    <a:pt x="2736" y="31"/>
                  </a:lnTo>
                  <a:lnTo>
                    <a:pt x="1338" y="1"/>
                  </a:lnTo>
                  <a:cubicBezTo>
                    <a:pt x="578" y="1"/>
                    <a:pt x="1" y="639"/>
                    <a:pt x="1" y="1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7474275" y="2605650"/>
              <a:ext cx="107175" cy="177850"/>
            </a:xfrm>
            <a:custGeom>
              <a:avLst/>
              <a:gdLst/>
              <a:ahLst/>
              <a:cxnLst/>
              <a:rect l="l" t="t" r="r" b="b"/>
              <a:pathLst>
                <a:path w="4287" h="7114" extrusionOk="0">
                  <a:moveTo>
                    <a:pt x="62" y="3557"/>
                  </a:moveTo>
                  <a:cubicBezTo>
                    <a:pt x="122" y="5502"/>
                    <a:pt x="1703" y="7083"/>
                    <a:pt x="3588" y="7113"/>
                  </a:cubicBezTo>
                  <a:cubicBezTo>
                    <a:pt x="3831" y="7113"/>
                    <a:pt x="4074" y="7083"/>
                    <a:pt x="4287" y="7053"/>
                  </a:cubicBezTo>
                  <a:lnTo>
                    <a:pt x="4074" y="122"/>
                  </a:lnTo>
                  <a:cubicBezTo>
                    <a:pt x="3861" y="62"/>
                    <a:pt x="3618" y="31"/>
                    <a:pt x="3375" y="31"/>
                  </a:cubicBezTo>
                  <a:cubicBezTo>
                    <a:pt x="1490" y="1"/>
                    <a:pt x="1" y="1581"/>
                    <a:pt x="62" y="35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8026725" y="2189225"/>
              <a:ext cx="52450" cy="131500"/>
            </a:xfrm>
            <a:custGeom>
              <a:avLst/>
              <a:gdLst/>
              <a:ahLst/>
              <a:cxnLst/>
              <a:rect l="l" t="t" r="r" b="b"/>
              <a:pathLst>
                <a:path w="2098" h="5260" extrusionOk="0">
                  <a:moveTo>
                    <a:pt x="2098" y="31"/>
                  </a:moveTo>
                  <a:lnTo>
                    <a:pt x="1" y="1"/>
                  </a:lnTo>
                  <a:lnTo>
                    <a:pt x="61" y="5229"/>
                  </a:lnTo>
                  <a:lnTo>
                    <a:pt x="2098" y="52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7997100" y="2109450"/>
              <a:ext cx="111725" cy="118575"/>
            </a:xfrm>
            <a:custGeom>
              <a:avLst/>
              <a:gdLst/>
              <a:ahLst/>
              <a:cxnLst/>
              <a:rect l="l" t="t" r="r" b="b"/>
              <a:pathLst>
                <a:path w="4469" h="4743" extrusionOk="0">
                  <a:moveTo>
                    <a:pt x="4468" y="2432"/>
                  </a:moveTo>
                  <a:cubicBezTo>
                    <a:pt x="4468" y="3709"/>
                    <a:pt x="3465" y="4742"/>
                    <a:pt x="2249" y="4742"/>
                  </a:cubicBezTo>
                  <a:cubicBezTo>
                    <a:pt x="1003" y="4712"/>
                    <a:pt x="0" y="3648"/>
                    <a:pt x="0" y="2341"/>
                  </a:cubicBezTo>
                  <a:cubicBezTo>
                    <a:pt x="0" y="1034"/>
                    <a:pt x="973" y="0"/>
                    <a:pt x="2219" y="31"/>
                  </a:cubicBezTo>
                  <a:cubicBezTo>
                    <a:pt x="3435" y="31"/>
                    <a:pt x="4438" y="1125"/>
                    <a:pt x="4468" y="24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7849675" y="2300950"/>
              <a:ext cx="417200" cy="288775"/>
            </a:xfrm>
            <a:custGeom>
              <a:avLst/>
              <a:gdLst/>
              <a:ahLst/>
              <a:cxnLst/>
              <a:rect l="l" t="t" r="r" b="b"/>
              <a:pathLst>
                <a:path w="16688" h="11551" extrusionOk="0">
                  <a:moveTo>
                    <a:pt x="16688" y="8936"/>
                  </a:moveTo>
                  <a:cubicBezTo>
                    <a:pt x="16688" y="9210"/>
                    <a:pt x="16688" y="9484"/>
                    <a:pt x="16657" y="9757"/>
                  </a:cubicBezTo>
                  <a:cubicBezTo>
                    <a:pt x="16596" y="10365"/>
                    <a:pt x="16475" y="10973"/>
                    <a:pt x="16292" y="11550"/>
                  </a:cubicBezTo>
                  <a:lnTo>
                    <a:pt x="426" y="11338"/>
                  </a:lnTo>
                  <a:cubicBezTo>
                    <a:pt x="152" y="10517"/>
                    <a:pt x="0" y="9605"/>
                    <a:pt x="0" y="8693"/>
                  </a:cubicBezTo>
                  <a:cubicBezTo>
                    <a:pt x="0" y="8663"/>
                    <a:pt x="0" y="8602"/>
                    <a:pt x="0" y="8572"/>
                  </a:cubicBezTo>
                  <a:cubicBezTo>
                    <a:pt x="0" y="5654"/>
                    <a:pt x="1399" y="3070"/>
                    <a:pt x="3526" y="1520"/>
                  </a:cubicBezTo>
                  <a:cubicBezTo>
                    <a:pt x="4894" y="578"/>
                    <a:pt x="6535" y="0"/>
                    <a:pt x="8298" y="31"/>
                  </a:cubicBezTo>
                  <a:cubicBezTo>
                    <a:pt x="12918" y="91"/>
                    <a:pt x="16657" y="4043"/>
                    <a:pt x="16688" y="8815"/>
                  </a:cubicBezTo>
                  <a:cubicBezTo>
                    <a:pt x="16688" y="8845"/>
                    <a:pt x="16688" y="8906"/>
                    <a:pt x="16688" y="89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7862600" y="2310050"/>
              <a:ext cx="391350" cy="270550"/>
            </a:xfrm>
            <a:custGeom>
              <a:avLst/>
              <a:gdLst/>
              <a:ahLst/>
              <a:cxnLst/>
              <a:rect l="l" t="t" r="r" b="b"/>
              <a:pathLst>
                <a:path w="15654" h="10822" extrusionOk="0">
                  <a:moveTo>
                    <a:pt x="15654" y="8390"/>
                  </a:moveTo>
                  <a:cubicBezTo>
                    <a:pt x="15654" y="8633"/>
                    <a:pt x="15654" y="8907"/>
                    <a:pt x="15623" y="9150"/>
                  </a:cubicBezTo>
                  <a:cubicBezTo>
                    <a:pt x="15563" y="9727"/>
                    <a:pt x="15471" y="10305"/>
                    <a:pt x="15289" y="10822"/>
                  </a:cubicBezTo>
                  <a:lnTo>
                    <a:pt x="395" y="10609"/>
                  </a:lnTo>
                  <a:cubicBezTo>
                    <a:pt x="152" y="9849"/>
                    <a:pt x="0" y="9028"/>
                    <a:pt x="0" y="8147"/>
                  </a:cubicBezTo>
                  <a:cubicBezTo>
                    <a:pt x="0" y="8116"/>
                    <a:pt x="0" y="8086"/>
                    <a:pt x="0" y="8025"/>
                  </a:cubicBezTo>
                  <a:cubicBezTo>
                    <a:pt x="0" y="5290"/>
                    <a:pt x="1307" y="2858"/>
                    <a:pt x="3313" y="1429"/>
                  </a:cubicBezTo>
                  <a:cubicBezTo>
                    <a:pt x="4590" y="518"/>
                    <a:pt x="6140" y="1"/>
                    <a:pt x="7781" y="31"/>
                  </a:cubicBezTo>
                  <a:cubicBezTo>
                    <a:pt x="12128" y="92"/>
                    <a:pt x="15623" y="3770"/>
                    <a:pt x="15654" y="8268"/>
                  </a:cubicBezTo>
                  <a:cubicBezTo>
                    <a:pt x="15654" y="8299"/>
                    <a:pt x="15654" y="8329"/>
                    <a:pt x="15654" y="8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7772925" y="3813875"/>
              <a:ext cx="597300" cy="94250"/>
            </a:xfrm>
            <a:custGeom>
              <a:avLst/>
              <a:gdLst/>
              <a:ahLst/>
              <a:cxnLst/>
              <a:rect l="l" t="t" r="r" b="b"/>
              <a:pathLst>
                <a:path w="23892" h="3770" extrusionOk="0">
                  <a:moveTo>
                    <a:pt x="23891" y="1217"/>
                  </a:moveTo>
                  <a:lnTo>
                    <a:pt x="23861" y="2828"/>
                  </a:lnTo>
                  <a:cubicBezTo>
                    <a:pt x="23861" y="3344"/>
                    <a:pt x="23435" y="3770"/>
                    <a:pt x="22888" y="3770"/>
                  </a:cubicBezTo>
                  <a:lnTo>
                    <a:pt x="1034" y="3557"/>
                  </a:lnTo>
                  <a:cubicBezTo>
                    <a:pt x="487" y="3557"/>
                    <a:pt x="61" y="3131"/>
                    <a:pt x="31" y="2584"/>
                  </a:cubicBezTo>
                  <a:lnTo>
                    <a:pt x="0" y="973"/>
                  </a:lnTo>
                  <a:cubicBezTo>
                    <a:pt x="0" y="426"/>
                    <a:pt x="426" y="1"/>
                    <a:pt x="973" y="31"/>
                  </a:cubicBezTo>
                  <a:lnTo>
                    <a:pt x="22919" y="244"/>
                  </a:lnTo>
                  <a:cubicBezTo>
                    <a:pt x="23466" y="244"/>
                    <a:pt x="23891" y="669"/>
                    <a:pt x="23891" y="12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7903625" y="3738650"/>
              <a:ext cx="335125" cy="79825"/>
            </a:xfrm>
            <a:custGeom>
              <a:avLst/>
              <a:gdLst/>
              <a:ahLst/>
              <a:cxnLst/>
              <a:rect l="l" t="t" r="r" b="b"/>
              <a:pathLst>
                <a:path w="13405" h="3193" extrusionOk="0">
                  <a:moveTo>
                    <a:pt x="13071" y="153"/>
                  </a:moveTo>
                  <a:lnTo>
                    <a:pt x="335" y="1"/>
                  </a:lnTo>
                  <a:cubicBezTo>
                    <a:pt x="152" y="1"/>
                    <a:pt x="0" y="153"/>
                    <a:pt x="0" y="335"/>
                  </a:cubicBezTo>
                  <a:lnTo>
                    <a:pt x="61" y="2767"/>
                  </a:lnTo>
                  <a:cubicBezTo>
                    <a:pt x="61" y="2919"/>
                    <a:pt x="183" y="3071"/>
                    <a:pt x="365" y="3071"/>
                  </a:cubicBezTo>
                  <a:lnTo>
                    <a:pt x="13071" y="3192"/>
                  </a:lnTo>
                  <a:cubicBezTo>
                    <a:pt x="13253" y="3192"/>
                    <a:pt x="13375" y="3071"/>
                    <a:pt x="13405" y="2888"/>
                  </a:cubicBezTo>
                  <a:lnTo>
                    <a:pt x="13405" y="456"/>
                  </a:lnTo>
                  <a:cubicBezTo>
                    <a:pt x="13405" y="274"/>
                    <a:pt x="13253" y="153"/>
                    <a:pt x="13071" y="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7846625" y="3694575"/>
              <a:ext cx="452925" cy="47900"/>
            </a:xfrm>
            <a:custGeom>
              <a:avLst/>
              <a:gdLst/>
              <a:ahLst/>
              <a:cxnLst/>
              <a:rect l="l" t="t" r="r" b="b"/>
              <a:pathLst>
                <a:path w="18117" h="1916" extrusionOk="0">
                  <a:moveTo>
                    <a:pt x="18117" y="183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31" y="973"/>
                    <a:pt x="821" y="1764"/>
                    <a:pt x="1824" y="1764"/>
                  </a:cubicBezTo>
                  <a:lnTo>
                    <a:pt x="16323" y="1916"/>
                  </a:lnTo>
                  <a:cubicBezTo>
                    <a:pt x="17296" y="1916"/>
                    <a:pt x="18117" y="1156"/>
                    <a:pt x="18117" y="183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7649825" y="3237875"/>
              <a:ext cx="841225" cy="461275"/>
            </a:xfrm>
            <a:custGeom>
              <a:avLst/>
              <a:gdLst/>
              <a:ahLst/>
              <a:cxnLst/>
              <a:rect l="l" t="t" r="r" b="b"/>
              <a:pathLst>
                <a:path w="33649" h="18451" extrusionOk="0">
                  <a:moveTo>
                    <a:pt x="0" y="1"/>
                  </a:moveTo>
                  <a:cubicBezTo>
                    <a:pt x="1246" y="6566"/>
                    <a:pt x="3860" y="12645"/>
                    <a:pt x="7873" y="18269"/>
                  </a:cubicBezTo>
                  <a:lnTo>
                    <a:pt x="25989" y="18451"/>
                  </a:lnTo>
                  <a:cubicBezTo>
                    <a:pt x="28998" y="13497"/>
                    <a:pt x="31277" y="8451"/>
                    <a:pt x="32828" y="3344"/>
                  </a:cubicBezTo>
                  <a:cubicBezTo>
                    <a:pt x="33132" y="2372"/>
                    <a:pt x="33405" y="1369"/>
                    <a:pt x="33648" y="3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7690100" y="3256875"/>
              <a:ext cx="758400" cy="423300"/>
            </a:xfrm>
            <a:custGeom>
              <a:avLst/>
              <a:gdLst/>
              <a:ahLst/>
              <a:cxnLst/>
              <a:rect l="l" t="t" r="r" b="b"/>
              <a:pathLst>
                <a:path w="30336" h="16932" extrusionOk="0">
                  <a:moveTo>
                    <a:pt x="335" y="2645"/>
                  </a:moveTo>
                  <a:cubicBezTo>
                    <a:pt x="1550" y="7326"/>
                    <a:pt x="3557" y="11703"/>
                    <a:pt x="6353" y="15837"/>
                  </a:cubicBezTo>
                  <a:cubicBezTo>
                    <a:pt x="6748" y="16414"/>
                    <a:pt x="7386" y="16779"/>
                    <a:pt x="8085" y="16779"/>
                  </a:cubicBezTo>
                  <a:lnTo>
                    <a:pt x="22402" y="16931"/>
                  </a:lnTo>
                  <a:cubicBezTo>
                    <a:pt x="23162" y="16931"/>
                    <a:pt x="23861" y="16536"/>
                    <a:pt x="24256" y="15898"/>
                  </a:cubicBezTo>
                  <a:cubicBezTo>
                    <a:pt x="26718" y="11673"/>
                    <a:pt x="28603" y="7417"/>
                    <a:pt x="29940" y="3071"/>
                  </a:cubicBezTo>
                  <a:cubicBezTo>
                    <a:pt x="29940" y="3071"/>
                    <a:pt x="29940" y="3040"/>
                    <a:pt x="29940" y="3040"/>
                  </a:cubicBezTo>
                  <a:cubicBezTo>
                    <a:pt x="30335" y="1703"/>
                    <a:pt x="29332" y="335"/>
                    <a:pt x="27934" y="305"/>
                  </a:cubicBezTo>
                  <a:lnTo>
                    <a:pt x="2432" y="1"/>
                  </a:lnTo>
                  <a:cubicBezTo>
                    <a:pt x="1034" y="1"/>
                    <a:pt x="0" y="1308"/>
                    <a:pt x="335" y="26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7648300" y="3199900"/>
              <a:ext cx="843500" cy="47900"/>
            </a:xfrm>
            <a:custGeom>
              <a:avLst/>
              <a:gdLst/>
              <a:ahLst/>
              <a:cxnLst/>
              <a:rect l="l" t="t" r="r" b="b"/>
              <a:pathLst>
                <a:path w="33740" h="1916" extrusionOk="0">
                  <a:moveTo>
                    <a:pt x="33740" y="395"/>
                  </a:moveTo>
                  <a:lnTo>
                    <a:pt x="0" y="0"/>
                  </a:lnTo>
                  <a:lnTo>
                    <a:pt x="61" y="1520"/>
                  </a:lnTo>
                  <a:lnTo>
                    <a:pt x="33709" y="19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7940100" y="3104150"/>
              <a:ext cx="258375" cy="102600"/>
            </a:xfrm>
            <a:custGeom>
              <a:avLst/>
              <a:gdLst/>
              <a:ahLst/>
              <a:cxnLst/>
              <a:rect l="l" t="t" r="r" b="b"/>
              <a:pathLst>
                <a:path w="10335" h="4104" extrusionOk="0">
                  <a:moveTo>
                    <a:pt x="10335" y="122"/>
                  </a:moveTo>
                  <a:lnTo>
                    <a:pt x="0" y="0"/>
                  </a:lnTo>
                  <a:lnTo>
                    <a:pt x="31" y="3982"/>
                  </a:lnTo>
                  <a:lnTo>
                    <a:pt x="10305" y="41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7632350" y="2577550"/>
              <a:ext cx="876175" cy="533450"/>
            </a:xfrm>
            <a:custGeom>
              <a:avLst/>
              <a:gdLst/>
              <a:ahLst/>
              <a:cxnLst/>
              <a:rect l="l" t="t" r="r" b="b"/>
              <a:pathLst>
                <a:path w="35047" h="21338" extrusionOk="0">
                  <a:moveTo>
                    <a:pt x="35046" y="486"/>
                  </a:moveTo>
                  <a:lnTo>
                    <a:pt x="34682" y="21338"/>
                  </a:lnTo>
                  <a:lnTo>
                    <a:pt x="547" y="2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7648300" y="2587425"/>
              <a:ext cx="842750" cy="513700"/>
            </a:xfrm>
            <a:custGeom>
              <a:avLst/>
              <a:gdLst/>
              <a:ahLst/>
              <a:cxnLst/>
              <a:rect l="l" t="t" r="r" b="b"/>
              <a:pathLst>
                <a:path w="33710" h="20548" extrusionOk="0">
                  <a:moveTo>
                    <a:pt x="33709" y="487"/>
                  </a:moveTo>
                  <a:lnTo>
                    <a:pt x="33405" y="20548"/>
                  </a:lnTo>
                  <a:lnTo>
                    <a:pt x="548" y="20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8576125" y="3659625"/>
              <a:ext cx="53975" cy="114775"/>
            </a:xfrm>
            <a:custGeom>
              <a:avLst/>
              <a:gdLst/>
              <a:ahLst/>
              <a:cxnLst/>
              <a:rect l="l" t="t" r="r" b="b"/>
              <a:pathLst>
                <a:path w="2159" h="4591" extrusionOk="0">
                  <a:moveTo>
                    <a:pt x="1034" y="4560"/>
                  </a:moveTo>
                  <a:lnTo>
                    <a:pt x="1034" y="4560"/>
                  </a:lnTo>
                  <a:cubicBezTo>
                    <a:pt x="457" y="4560"/>
                    <a:pt x="1" y="4104"/>
                    <a:pt x="31" y="3557"/>
                  </a:cubicBezTo>
                  <a:lnTo>
                    <a:pt x="92" y="0"/>
                  </a:lnTo>
                  <a:lnTo>
                    <a:pt x="2159" y="0"/>
                  </a:lnTo>
                  <a:lnTo>
                    <a:pt x="2068" y="3587"/>
                  </a:lnTo>
                  <a:cubicBezTo>
                    <a:pt x="2068" y="4134"/>
                    <a:pt x="1581" y="4590"/>
                    <a:pt x="1034" y="45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649825" y="3671025"/>
              <a:ext cx="55500" cy="171750"/>
            </a:xfrm>
            <a:custGeom>
              <a:avLst/>
              <a:gdLst/>
              <a:ahLst/>
              <a:cxnLst/>
              <a:rect l="l" t="t" r="r" b="b"/>
              <a:pathLst>
                <a:path w="2220" h="6870" extrusionOk="0">
                  <a:moveTo>
                    <a:pt x="1004" y="6870"/>
                  </a:moveTo>
                  <a:lnTo>
                    <a:pt x="1004" y="6870"/>
                  </a:lnTo>
                  <a:cubicBezTo>
                    <a:pt x="457" y="6870"/>
                    <a:pt x="1" y="6414"/>
                    <a:pt x="31" y="5836"/>
                  </a:cubicBezTo>
                  <a:lnTo>
                    <a:pt x="153" y="0"/>
                  </a:lnTo>
                  <a:lnTo>
                    <a:pt x="2220" y="0"/>
                  </a:lnTo>
                  <a:lnTo>
                    <a:pt x="2068" y="5867"/>
                  </a:lnTo>
                  <a:cubicBezTo>
                    <a:pt x="2068" y="6414"/>
                    <a:pt x="1582" y="6870"/>
                    <a:pt x="1004" y="68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709100" y="3671025"/>
              <a:ext cx="55500" cy="172525"/>
            </a:xfrm>
            <a:custGeom>
              <a:avLst/>
              <a:gdLst/>
              <a:ahLst/>
              <a:cxnLst/>
              <a:rect l="l" t="t" r="r" b="b"/>
              <a:pathLst>
                <a:path w="2220" h="6901" extrusionOk="0">
                  <a:moveTo>
                    <a:pt x="1004" y="6870"/>
                  </a:moveTo>
                  <a:lnTo>
                    <a:pt x="1004" y="6870"/>
                  </a:lnTo>
                  <a:cubicBezTo>
                    <a:pt x="426" y="6870"/>
                    <a:pt x="1" y="6414"/>
                    <a:pt x="1" y="5867"/>
                  </a:cubicBezTo>
                  <a:lnTo>
                    <a:pt x="153" y="0"/>
                  </a:lnTo>
                  <a:lnTo>
                    <a:pt x="2220" y="31"/>
                  </a:lnTo>
                  <a:lnTo>
                    <a:pt x="2037" y="5897"/>
                  </a:lnTo>
                  <a:cubicBezTo>
                    <a:pt x="2037" y="6444"/>
                    <a:pt x="1551" y="6900"/>
                    <a:pt x="1004" y="68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8768375" y="3671775"/>
              <a:ext cx="57025" cy="171775"/>
            </a:xfrm>
            <a:custGeom>
              <a:avLst/>
              <a:gdLst/>
              <a:ahLst/>
              <a:cxnLst/>
              <a:rect l="l" t="t" r="r" b="b"/>
              <a:pathLst>
                <a:path w="2281" h="6871" extrusionOk="0">
                  <a:moveTo>
                    <a:pt x="1004" y="6870"/>
                  </a:moveTo>
                  <a:lnTo>
                    <a:pt x="1004" y="6870"/>
                  </a:lnTo>
                  <a:cubicBezTo>
                    <a:pt x="457" y="6870"/>
                    <a:pt x="1" y="6414"/>
                    <a:pt x="31" y="5867"/>
                  </a:cubicBezTo>
                  <a:lnTo>
                    <a:pt x="213" y="1"/>
                  </a:lnTo>
                  <a:lnTo>
                    <a:pt x="2280" y="31"/>
                  </a:lnTo>
                  <a:lnTo>
                    <a:pt x="2068" y="5897"/>
                  </a:lnTo>
                  <a:cubicBezTo>
                    <a:pt x="2037" y="6445"/>
                    <a:pt x="1581" y="6870"/>
                    <a:pt x="1004" y="68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8573850" y="2724950"/>
              <a:ext cx="164925" cy="454450"/>
            </a:xfrm>
            <a:custGeom>
              <a:avLst/>
              <a:gdLst/>
              <a:ahLst/>
              <a:cxnLst/>
              <a:rect l="l" t="t" r="r" b="b"/>
              <a:pathLst>
                <a:path w="6597" h="18178" extrusionOk="0">
                  <a:moveTo>
                    <a:pt x="6596" y="17570"/>
                  </a:moveTo>
                  <a:lnTo>
                    <a:pt x="4317" y="18177"/>
                  </a:lnTo>
                  <a:lnTo>
                    <a:pt x="0" y="639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8651350" y="3113250"/>
              <a:ext cx="111725" cy="111750"/>
            </a:xfrm>
            <a:custGeom>
              <a:avLst/>
              <a:gdLst/>
              <a:ahLst/>
              <a:cxnLst/>
              <a:rect l="l" t="t" r="r" b="b"/>
              <a:pathLst>
                <a:path w="4469" h="4470" extrusionOk="0">
                  <a:moveTo>
                    <a:pt x="4439" y="2281"/>
                  </a:moveTo>
                  <a:cubicBezTo>
                    <a:pt x="4408" y="3496"/>
                    <a:pt x="3375" y="4469"/>
                    <a:pt x="2189" y="4469"/>
                  </a:cubicBezTo>
                  <a:cubicBezTo>
                    <a:pt x="973" y="4439"/>
                    <a:pt x="1" y="3436"/>
                    <a:pt x="31" y="2220"/>
                  </a:cubicBezTo>
                  <a:cubicBezTo>
                    <a:pt x="62" y="1004"/>
                    <a:pt x="1065" y="1"/>
                    <a:pt x="2280" y="31"/>
                  </a:cubicBezTo>
                  <a:cubicBezTo>
                    <a:pt x="3527" y="31"/>
                    <a:pt x="4469" y="1034"/>
                    <a:pt x="4439" y="2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617150" y="3201400"/>
              <a:ext cx="188500" cy="207475"/>
            </a:xfrm>
            <a:custGeom>
              <a:avLst/>
              <a:gdLst/>
              <a:ahLst/>
              <a:cxnLst/>
              <a:rect l="l" t="t" r="r" b="b"/>
              <a:pathLst>
                <a:path w="7540" h="8299" extrusionOk="0">
                  <a:moveTo>
                    <a:pt x="7326" y="8299"/>
                  </a:moveTo>
                  <a:lnTo>
                    <a:pt x="1" y="8208"/>
                  </a:lnTo>
                  <a:lnTo>
                    <a:pt x="123" y="3679"/>
                  </a:lnTo>
                  <a:cubicBezTo>
                    <a:pt x="153" y="1642"/>
                    <a:pt x="1855" y="1"/>
                    <a:pt x="3892" y="1"/>
                  </a:cubicBezTo>
                  <a:lnTo>
                    <a:pt x="3892" y="1"/>
                  </a:lnTo>
                  <a:cubicBezTo>
                    <a:pt x="5928" y="31"/>
                    <a:pt x="7539" y="1733"/>
                    <a:pt x="7448" y="37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576125" y="3346550"/>
              <a:ext cx="260675" cy="284975"/>
            </a:xfrm>
            <a:custGeom>
              <a:avLst/>
              <a:gdLst/>
              <a:ahLst/>
              <a:cxnLst/>
              <a:rect l="l" t="t" r="r" b="b"/>
              <a:pathLst>
                <a:path w="10427" h="11399" extrusionOk="0">
                  <a:moveTo>
                    <a:pt x="10122" y="11399"/>
                  </a:moveTo>
                  <a:lnTo>
                    <a:pt x="1" y="11277"/>
                  </a:lnTo>
                  <a:lnTo>
                    <a:pt x="122" y="5077"/>
                  </a:lnTo>
                  <a:cubicBezTo>
                    <a:pt x="183" y="2280"/>
                    <a:pt x="2523" y="0"/>
                    <a:pt x="5381" y="31"/>
                  </a:cubicBezTo>
                  <a:lnTo>
                    <a:pt x="5381" y="31"/>
                  </a:lnTo>
                  <a:cubicBezTo>
                    <a:pt x="8207" y="61"/>
                    <a:pt x="10426" y="2402"/>
                    <a:pt x="10335" y="5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8556375" y="3628475"/>
              <a:ext cx="296375" cy="63850"/>
            </a:xfrm>
            <a:custGeom>
              <a:avLst/>
              <a:gdLst/>
              <a:ahLst/>
              <a:cxnLst/>
              <a:rect l="l" t="t" r="r" b="b"/>
              <a:pathLst>
                <a:path w="11855" h="2554" extrusionOk="0">
                  <a:moveTo>
                    <a:pt x="10578" y="2553"/>
                  </a:moveTo>
                  <a:lnTo>
                    <a:pt x="1216" y="2462"/>
                  </a:lnTo>
                  <a:cubicBezTo>
                    <a:pt x="547" y="2432"/>
                    <a:pt x="0" y="1885"/>
                    <a:pt x="0" y="1216"/>
                  </a:cubicBezTo>
                  <a:lnTo>
                    <a:pt x="0" y="1216"/>
                  </a:lnTo>
                  <a:cubicBezTo>
                    <a:pt x="31" y="547"/>
                    <a:pt x="578" y="0"/>
                    <a:pt x="1277" y="31"/>
                  </a:cubicBezTo>
                  <a:lnTo>
                    <a:pt x="10639" y="122"/>
                  </a:lnTo>
                  <a:cubicBezTo>
                    <a:pt x="11338" y="122"/>
                    <a:pt x="11855" y="669"/>
                    <a:pt x="11855" y="1338"/>
                  </a:cubicBezTo>
                  <a:lnTo>
                    <a:pt x="11855" y="1338"/>
                  </a:lnTo>
                  <a:cubicBezTo>
                    <a:pt x="11824" y="2006"/>
                    <a:pt x="11247" y="2553"/>
                    <a:pt x="10578" y="25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8504700" y="2589700"/>
              <a:ext cx="72200" cy="236350"/>
            </a:xfrm>
            <a:custGeom>
              <a:avLst/>
              <a:gdLst/>
              <a:ahLst/>
              <a:cxnLst/>
              <a:rect l="l" t="t" r="r" b="b"/>
              <a:pathLst>
                <a:path w="2888" h="9454" extrusionOk="0">
                  <a:moveTo>
                    <a:pt x="2858" y="1459"/>
                  </a:moveTo>
                  <a:lnTo>
                    <a:pt x="2736" y="8086"/>
                  </a:lnTo>
                  <a:cubicBezTo>
                    <a:pt x="2706" y="8846"/>
                    <a:pt x="2098" y="9453"/>
                    <a:pt x="1338" y="9453"/>
                  </a:cubicBezTo>
                  <a:lnTo>
                    <a:pt x="0" y="9423"/>
                  </a:lnTo>
                  <a:lnTo>
                    <a:pt x="152" y="0"/>
                  </a:lnTo>
                  <a:lnTo>
                    <a:pt x="1520" y="31"/>
                  </a:lnTo>
                  <a:cubicBezTo>
                    <a:pt x="2280" y="31"/>
                    <a:pt x="2888" y="669"/>
                    <a:pt x="2858" y="14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8573100" y="2620850"/>
              <a:ext cx="104125" cy="177075"/>
            </a:xfrm>
            <a:custGeom>
              <a:avLst/>
              <a:gdLst/>
              <a:ahLst/>
              <a:cxnLst/>
              <a:rect l="l" t="t" r="r" b="b"/>
              <a:pathLst>
                <a:path w="4165" h="7083" extrusionOk="0">
                  <a:moveTo>
                    <a:pt x="4164" y="3587"/>
                  </a:moveTo>
                  <a:cubicBezTo>
                    <a:pt x="4103" y="5533"/>
                    <a:pt x="2553" y="7083"/>
                    <a:pt x="669" y="7052"/>
                  </a:cubicBezTo>
                  <a:cubicBezTo>
                    <a:pt x="426" y="7052"/>
                    <a:pt x="213" y="7022"/>
                    <a:pt x="0" y="6961"/>
                  </a:cubicBezTo>
                  <a:lnTo>
                    <a:pt x="122" y="61"/>
                  </a:lnTo>
                  <a:cubicBezTo>
                    <a:pt x="243" y="31"/>
                    <a:pt x="334" y="31"/>
                    <a:pt x="456" y="31"/>
                  </a:cubicBezTo>
                  <a:cubicBezTo>
                    <a:pt x="578" y="1"/>
                    <a:pt x="699" y="1"/>
                    <a:pt x="821" y="1"/>
                  </a:cubicBezTo>
                  <a:cubicBezTo>
                    <a:pt x="2371" y="31"/>
                    <a:pt x="3648" y="1125"/>
                    <a:pt x="4043" y="2615"/>
                  </a:cubicBezTo>
                  <a:cubicBezTo>
                    <a:pt x="4134" y="2919"/>
                    <a:pt x="4164" y="3253"/>
                    <a:pt x="4164" y="35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8580675" y="2633775"/>
              <a:ext cx="89700" cy="107925"/>
            </a:xfrm>
            <a:custGeom>
              <a:avLst/>
              <a:gdLst/>
              <a:ahLst/>
              <a:cxnLst/>
              <a:rect l="l" t="t" r="r" b="b"/>
              <a:pathLst>
                <a:path w="3588" h="4317" extrusionOk="0">
                  <a:moveTo>
                    <a:pt x="1916" y="396"/>
                  </a:moveTo>
                  <a:cubicBezTo>
                    <a:pt x="3588" y="1247"/>
                    <a:pt x="3314" y="3800"/>
                    <a:pt x="1490" y="4225"/>
                  </a:cubicBezTo>
                  <a:cubicBezTo>
                    <a:pt x="1217" y="4286"/>
                    <a:pt x="943" y="4317"/>
                    <a:pt x="670" y="4317"/>
                  </a:cubicBezTo>
                  <a:lnTo>
                    <a:pt x="670" y="4317"/>
                  </a:lnTo>
                  <a:cubicBezTo>
                    <a:pt x="305" y="4317"/>
                    <a:pt x="1" y="3982"/>
                    <a:pt x="1" y="3617"/>
                  </a:cubicBezTo>
                  <a:lnTo>
                    <a:pt x="92" y="31"/>
                  </a:lnTo>
                  <a:cubicBezTo>
                    <a:pt x="214" y="31"/>
                    <a:pt x="335" y="0"/>
                    <a:pt x="427" y="0"/>
                  </a:cubicBezTo>
                  <a:cubicBezTo>
                    <a:pt x="974" y="31"/>
                    <a:pt x="1460" y="152"/>
                    <a:pt x="1916" y="3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7476575" y="2620850"/>
              <a:ext cx="89675" cy="107925"/>
            </a:xfrm>
            <a:custGeom>
              <a:avLst/>
              <a:gdLst/>
              <a:ahLst/>
              <a:cxnLst/>
              <a:rect l="l" t="t" r="r" b="b"/>
              <a:pathLst>
                <a:path w="3587" h="4317" extrusionOk="0">
                  <a:moveTo>
                    <a:pt x="1702" y="365"/>
                  </a:moveTo>
                  <a:cubicBezTo>
                    <a:pt x="0" y="1216"/>
                    <a:pt x="274" y="3800"/>
                    <a:pt x="2128" y="4226"/>
                  </a:cubicBezTo>
                  <a:cubicBezTo>
                    <a:pt x="2371" y="4286"/>
                    <a:pt x="2644" y="4317"/>
                    <a:pt x="2918" y="4286"/>
                  </a:cubicBezTo>
                  <a:lnTo>
                    <a:pt x="2918" y="4286"/>
                  </a:lnTo>
                  <a:cubicBezTo>
                    <a:pt x="3313" y="4286"/>
                    <a:pt x="3587" y="3952"/>
                    <a:pt x="3587" y="3587"/>
                  </a:cubicBezTo>
                  <a:lnTo>
                    <a:pt x="3526" y="1"/>
                  </a:lnTo>
                  <a:cubicBezTo>
                    <a:pt x="3404" y="1"/>
                    <a:pt x="3283" y="1"/>
                    <a:pt x="3161" y="1"/>
                  </a:cubicBezTo>
                  <a:cubicBezTo>
                    <a:pt x="2644" y="1"/>
                    <a:pt x="2128" y="122"/>
                    <a:pt x="1702" y="3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739475" y="2513700"/>
              <a:ext cx="657350" cy="77550"/>
            </a:xfrm>
            <a:custGeom>
              <a:avLst/>
              <a:gdLst/>
              <a:ahLst/>
              <a:cxnLst/>
              <a:rect l="l" t="t" r="r" b="b"/>
              <a:pathLst>
                <a:path w="26294" h="3102" extrusionOk="0">
                  <a:moveTo>
                    <a:pt x="26293" y="1733"/>
                  </a:moveTo>
                  <a:cubicBezTo>
                    <a:pt x="26263" y="2493"/>
                    <a:pt x="25685" y="3101"/>
                    <a:pt x="24956" y="3101"/>
                  </a:cubicBezTo>
                  <a:lnTo>
                    <a:pt x="1369" y="2767"/>
                  </a:lnTo>
                  <a:cubicBezTo>
                    <a:pt x="1004" y="2767"/>
                    <a:pt x="670" y="2615"/>
                    <a:pt x="426" y="2341"/>
                  </a:cubicBezTo>
                  <a:cubicBezTo>
                    <a:pt x="183" y="2098"/>
                    <a:pt x="31" y="1764"/>
                    <a:pt x="1" y="1369"/>
                  </a:cubicBezTo>
                  <a:cubicBezTo>
                    <a:pt x="1" y="609"/>
                    <a:pt x="578" y="1"/>
                    <a:pt x="1308" y="1"/>
                  </a:cubicBezTo>
                  <a:lnTo>
                    <a:pt x="2007" y="31"/>
                  </a:lnTo>
                  <a:lnTo>
                    <a:pt x="24287" y="335"/>
                  </a:lnTo>
                  <a:lnTo>
                    <a:pt x="24986" y="366"/>
                  </a:lnTo>
                  <a:cubicBezTo>
                    <a:pt x="25351" y="366"/>
                    <a:pt x="25655" y="518"/>
                    <a:pt x="25898" y="761"/>
                  </a:cubicBezTo>
                  <a:cubicBezTo>
                    <a:pt x="26141" y="1034"/>
                    <a:pt x="26293" y="1369"/>
                    <a:pt x="26293" y="17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784325" y="2514475"/>
              <a:ext cx="567650" cy="54725"/>
            </a:xfrm>
            <a:custGeom>
              <a:avLst/>
              <a:gdLst/>
              <a:ahLst/>
              <a:cxnLst/>
              <a:rect l="l" t="t" r="r" b="b"/>
              <a:pathLst>
                <a:path w="22706" h="2189" extrusionOk="0">
                  <a:moveTo>
                    <a:pt x="22706" y="1003"/>
                  </a:moveTo>
                  <a:cubicBezTo>
                    <a:pt x="22706" y="1672"/>
                    <a:pt x="22189" y="2189"/>
                    <a:pt x="21551" y="2189"/>
                  </a:cubicBezTo>
                  <a:lnTo>
                    <a:pt x="1186" y="1885"/>
                  </a:lnTo>
                  <a:cubicBezTo>
                    <a:pt x="851" y="1885"/>
                    <a:pt x="578" y="1733"/>
                    <a:pt x="365" y="1520"/>
                  </a:cubicBezTo>
                  <a:cubicBezTo>
                    <a:pt x="152" y="1307"/>
                    <a:pt x="0" y="1003"/>
                    <a:pt x="0" y="669"/>
                  </a:cubicBezTo>
                  <a:cubicBezTo>
                    <a:pt x="0" y="426"/>
                    <a:pt x="61" y="183"/>
                    <a:pt x="213" y="0"/>
                  </a:cubicBezTo>
                  <a:lnTo>
                    <a:pt x="22493" y="304"/>
                  </a:lnTo>
                  <a:cubicBezTo>
                    <a:pt x="22645" y="517"/>
                    <a:pt x="22706" y="760"/>
                    <a:pt x="22706" y="1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7930225" y="2362500"/>
              <a:ext cx="98800" cy="103350"/>
            </a:xfrm>
            <a:custGeom>
              <a:avLst/>
              <a:gdLst/>
              <a:ahLst/>
              <a:cxnLst/>
              <a:rect l="l" t="t" r="r" b="b"/>
              <a:pathLst>
                <a:path w="3952" h="4134" extrusionOk="0">
                  <a:moveTo>
                    <a:pt x="3921" y="2097"/>
                  </a:moveTo>
                  <a:cubicBezTo>
                    <a:pt x="3952" y="3222"/>
                    <a:pt x="3070" y="4134"/>
                    <a:pt x="1976" y="4134"/>
                  </a:cubicBezTo>
                  <a:cubicBezTo>
                    <a:pt x="912" y="4104"/>
                    <a:pt x="31" y="3161"/>
                    <a:pt x="0" y="2037"/>
                  </a:cubicBezTo>
                  <a:cubicBezTo>
                    <a:pt x="0" y="912"/>
                    <a:pt x="851" y="0"/>
                    <a:pt x="1946" y="0"/>
                  </a:cubicBezTo>
                  <a:cubicBezTo>
                    <a:pt x="3040" y="31"/>
                    <a:pt x="3921" y="973"/>
                    <a:pt x="3921" y="20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7952250" y="2386050"/>
              <a:ext cx="53975" cy="56250"/>
            </a:xfrm>
            <a:custGeom>
              <a:avLst/>
              <a:gdLst/>
              <a:ahLst/>
              <a:cxnLst/>
              <a:rect l="l" t="t" r="r" b="b"/>
              <a:pathLst>
                <a:path w="2159" h="2250" extrusionOk="0">
                  <a:moveTo>
                    <a:pt x="2159" y="1155"/>
                  </a:moveTo>
                  <a:cubicBezTo>
                    <a:pt x="2159" y="1763"/>
                    <a:pt x="1703" y="2250"/>
                    <a:pt x="1095" y="2250"/>
                  </a:cubicBezTo>
                  <a:cubicBezTo>
                    <a:pt x="517" y="2250"/>
                    <a:pt x="31" y="1733"/>
                    <a:pt x="1" y="1125"/>
                  </a:cubicBezTo>
                  <a:cubicBezTo>
                    <a:pt x="1" y="487"/>
                    <a:pt x="487" y="0"/>
                    <a:pt x="1065" y="0"/>
                  </a:cubicBezTo>
                  <a:cubicBezTo>
                    <a:pt x="1672" y="0"/>
                    <a:pt x="2159" y="517"/>
                    <a:pt x="2159" y="1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094350" y="2364775"/>
              <a:ext cx="98050" cy="103375"/>
            </a:xfrm>
            <a:custGeom>
              <a:avLst/>
              <a:gdLst/>
              <a:ahLst/>
              <a:cxnLst/>
              <a:rect l="l" t="t" r="r" b="b"/>
              <a:pathLst>
                <a:path w="3922" h="4135" extrusionOk="0">
                  <a:moveTo>
                    <a:pt x="3922" y="2098"/>
                  </a:moveTo>
                  <a:cubicBezTo>
                    <a:pt x="3922" y="3222"/>
                    <a:pt x="3040" y="4134"/>
                    <a:pt x="1946" y="4134"/>
                  </a:cubicBezTo>
                  <a:cubicBezTo>
                    <a:pt x="882" y="4104"/>
                    <a:pt x="1" y="3192"/>
                    <a:pt x="1" y="2037"/>
                  </a:cubicBezTo>
                  <a:cubicBezTo>
                    <a:pt x="1" y="912"/>
                    <a:pt x="882" y="0"/>
                    <a:pt x="1946" y="31"/>
                  </a:cubicBezTo>
                  <a:cubicBezTo>
                    <a:pt x="3040" y="31"/>
                    <a:pt x="3922" y="973"/>
                    <a:pt x="3922" y="20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8116400" y="2388325"/>
              <a:ext cx="53975" cy="57025"/>
            </a:xfrm>
            <a:custGeom>
              <a:avLst/>
              <a:gdLst/>
              <a:ahLst/>
              <a:cxnLst/>
              <a:rect l="l" t="t" r="r" b="b"/>
              <a:pathLst>
                <a:path w="2159" h="2281" extrusionOk="0">
                  <a:moveTo>
                    <a:pt x="2158" y="1156"/>
                  </a:moveTo>
                  <a:cubicBezTo>
                    <a:pt x="2158" y="1764"/>
                    <a:pt x="1672" y="2280"/>
                    <a:pt x="1064" y="2250"/>
                  </a:cubicBezTo>
                  <a:cubicBezTo>
                    <a:pt x="487" y="2250"/>
                    <a:pt x="0" y="1733"/>
                    <a:pt x="0" y="1125"/>
                  </a:cubicBezTo>
                  <a:cubicBezTo>
                    <a:pt x="0" y="487"/>
                    <a:pt x="487" y="1"/>
                    <a:pt x="1064" y="1"/>
                  </a:cubicBezTo>
                  <a:cubicBezTo>
                    <a:pt x="1672" y="1"/>
                    <a:pt x="2158" y="517"/>
                    <a:pt x="2158" y="1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7824600" y="2911125"/>
              <a:ext cx="495475" cy="44100"/>
            </a:xfrm>
            <a:custGeom>
              <a:avLst/>
              <a:gdLst/>
              <a:ahLst/>
              <a:cxnLst/>
              <a:rect l="l" t="t" r="r" b="b"/>
              <a:pathLst>
                <a:path w="19819" h="1764" extrusionOk="0">
                  <a:moveTo>
                    <a:pt x="19089" y="244"/>
                  </a:moveTo>
                  <a:lnTo>
                    <a:pt x="730" y="1"/>
                  </a:lnTo>
                  <a:cubicBezTo>
                    <a:pt x="335" y="1"/>
                    <a:pt x="0" y="335"/>
                    <a:pt x="0" y="761"/>
                  </a:cubicBezTo>
                  <a:lnTo>
                    <a:pt x="0" y="761"/>
                  </a:lnTo>
                  <a:cubicBezTo>
                    <a:pt x="0" y="1156"/>
                    <a:pt x="335" y="1521"/>
                    <a:pt x="760" y="1521"/>
                  </a:cubicBezTo>
                  <a:lnTo>
                    <a:pt x="19058" y="1764"/>
                  </a:lnTo>
                  <a:cubicBezTo>
                    <a:pt x="19484" y="1764"/>
                    <a:pt x="19818" y="1429"/>
                    <a:pt x="19818" y="1004"/>
                  </a:cubicBezTo>
                  <a:lnTo>
                    <a:pt x="19818" y="1004"/>
                  </a:lnTo>
                  <a:cubicBezTo>
                    <a:pt x="19818" y="578"/>
                    <a:pt x="19484" y="244"/>
                    <a:pt x="19089" y="2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7821550" y="2719650"/>
              <a:ext cx="500050" cy="44850"/>
            </a:xfrm>
            <a:custGeom>
              <a:avLst/>
              <a:gdLst/>
              <a:ahLst/>
              <a:cxnLst/>
              <a:rect l="l" t="t" r="r" b="b"/>
              <a:pathLst>
                <a:path w="20002" h="1794" extrusionOk="0">
                  <a:moveTo>
                    <a:pt x="19241" y="243"/>
                  </a:moveTo>
                  <a:lnTo>
                    <a:pt x="730" y="0"/>
                  </a:lnTo>
                  <a:cubicBezTo>
                    <a:pt x="305" y="0"/>
                    <a:pt x="1" y="334"/>
                    <a:pt x="1" y="760"/>
                  </a:cubicBezTo>
                  <a:lnTo>
                    <a:pt x="1" y="760"/>
                  </a:lnTo>
                  <a:cubicBezTo>
                    <a:pt x="1" y="1186"/>
                    <a:pt x="335" y="1520"/>
                    <a:pt x="761" y="1520"/>
                  </a:cubicBezTo>
                  <a:lnTo>
                    <a:pt x="19241" y="1793"/>
                  </a:lnTo>
                  <a:cubicBezTo>
                    <a:pt x="19667" y="1793"/>
                    <a:pt x="20001" y="1459"/>
                    <a:pt x="20001" y="1034"/>
                  </a:cubicBezTo>
                  <a:lnTo>
                    <a:pt x="20001" y="1034"/>
                  </a:lnTo>
                  <a:cubicBezTo>
                    <a:pt x="20001" y="608"/>
                    <a:pt x="19667" y="243"/>
                    <a:pt x="19241" y="2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7822325" y="2772075"/>
              <a:ext cx="100325" cy="101850"/>
            </a:xfrm>
            <a:custGeom>
              <a:avLst/>
              <a:gdLst/>
              <a:ahLst/>
              <a:cxnLst/>
              <a:rect l="l" t="t" r="r" b="b"/>
              <a:pathLst>
                <a:path w="4013" h="4074" extrusionOk="0">
                  <a:moveTo>
                    <a:pt x="3982" y="1946"/>
                  </a:moveTo>
                  <a:lnTo>
                    <a:pt x="3982" y="2067"/>
                  </a:lnTo>
                  <a:cubicBezTo>
                    <a:pt x="4012" y="3192"/>
                    <a:pt x="3100" y="4073"/>
                    <a:pt x="1976" y="4073"/>
                  </a:cubicBezTo>
                  <a:lnTo>
                    <a:pt x="1976" y="4073"/>
                  </a:lnTo>
                  <a:cubicBezTo>
                    <a:pt x="912" y="4043"/>
                    <a:pt x="30" y="3192"/>
                    <a:pt x="30" y="2128"/>
                  </a:cubicBezTo>
                  <a:lnTo>
                    <a:pt x="30" y="2006"/>
                  </a:lnTo>
                  <a:cubicBezTo>
                    <a:pt x="0" y="912"/>
                    <a:pt x="912" y="0"/>
                    <a:pt x="2037" y="0"/>
                  </a:cubicBezTo>
                  <a:lnTo>
                    <a:pt x="2037" y="0"/>
                  </a:lnTo>
                  <a:cubicBezTo>
                    <a:pt x="3100" y="31"/>
                    <a:pt x="3982" y="882"/>
                    <a:pt x="3982" y="19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7956050" y="2773600"/>
              <a:ext cx="98825" cy="102600"/>
            </a:xfrm>
            <a:custGeom>
              <a:avLst/>
              <a:gdLst/>
              <a:ahLst/>
              <a:cxnLst/>
              <a:rect l="l" t="t" r="r" b="b"/>
              <a:pathLst>
                <a:path w="3953" h="4104" extrusionOk="0">
                  <a:moveTo>
                    <a:pt x="3952" y="1976"/>
                  </a:moveTo>
                  <a:lnTo>
                    <a:pt x="3952" y="2097"/>
                  </a:lnTo>
                  <a:cubicBezTo>
                    <a:pt x="3952" y="3192"/>
                    <a:pt x="3071" y="4104"/>
                    <a:pt x="1946" y="4073"/>
                  </a:cubicBezTo>
                  <a:lnTo>
                    <a:pt x="1946" y="4073"/>
                  </a:lnTo>
                  <a:cubicBezTo>
                    <a:pt x="882" y="4073"/>
                    <a:pt x="1" y="3192"/>
                    <a:pt x="1" y="2128"/>
                  </a:cubicBezTo>
                  <a:lnTo>
                    <a:pt x="1" y="2006"/>
                  </a:lnTo>
                  <a:cubicBezTo>
                    <a:pt x="1" y="912"/>
                    <a:pt x="882" y="0"/>
                    <a:pt x="2007" y="31"/>
                  </a:cubicBezTo>
                  <a:lnTo>
                    <a:pt x="2007" y="31"/>
                  </a:lnTo>
                  <a:cubicBezTo>
                    <a:pt x="3071" y="31"/>
                    <a:pt x="3952" y="912"/>
                    <a:pt x="3952" y="19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089025" y="2775100"/>
              <a:ext cx="98825" cy="102625"/>
            </a:xfrm>
            <a:custGeom>
              <a:avLst/>
              <a:gdLst/>
              <a:ahLst/>
              <a:cxnLst/>
              <a:rect l="l" t="t" r="r" b="b"/>
              <a:pathLst>
                <a:path w="3953" h="4105" extrusionOk="0">
                  <a:moveTo>
                    <a:pt x="3952" y="2007"/>
                  </a:moveTo>
                  <a:lnTo>
                    <a:pt x="3952" y="2098"/>
                  </a:lnTo>
                  <a:cubicBezTo>
                    <a:pt x="3952" y="3223"/>
                    <a:pt x="3041" y="4104"/>
                    <a:pt x="1946" y="4074"/>
                  </a:cubicBezTo>
                  <a:lnTo>
                    <a:pt x="1946" y="4074"/>
                  </a:lnTo>
                  <a:cubicBezTo>
                    <a:pt x="882" y="4074"/>
                    <a:pt x="1" y="3193"/>
                    <a:pt x="1" y="2129"/>
                  </a:cubicBezTo>
                  <a:lnTo>
                    <a:pt x="1" y="2007"/>
                  </a:lnTo>
                  <a:cubicBezTo>
                    <a:pt x="1" y="913"/>
                    <a:pt x="882" y="1"/>
                    <a:pt x="2007" y="31"/>
                  </a:cubicBezTo>
                  <a:lnTo>
                    <a:pt x="2007" y="31"/>
                  </a:lnTo>
                  <a:cubicBezTo>
                    <a:pt x="3101" y="31"/>
                    <a:pt x="3952" y="913"/>
                    <a:pt x="3952" y="20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8222025" y="2777400"/>
              <a:ext cx="98800" cy="101850"/>
            </a:xfrm>
            <a:custGeom>
              <a:avLst/>
              <a:gdLst/>
              <a:ahLst/>
              <a:cxnLst/>
              <a:rect l="l" t="t" r="r" b="b"/>
              <a:pathLst>
                <a:path w="3952" h="4074" extrusionOk="0">
                  <a:moveTo>
                    <a:pt x="3952" y="2006"/>
                  </a:moveTo>
                  <a:lnTo>
                    <a:pt x="3952" y="2097"/>
                  </a:lnTo>
                  <a:cubicBezTo>
                    <a:pt x="3952" y="3192"/>
                    <a:pt x="3040" y="4073"/>
                    <a:pt x="1946" y="4073"/>
                  </a:cubicBezTo>
                  <a:lnTo>
                    <a:pt x="1946" y="4073"/>
                  </a:lnTo>
                  <a:cubicBezTo>
                    <a:pt x="851" y="4043"/>
                    <a:pt x="0" y="3161"/>
                    <a:pt x="0" y="2097"/>
                  </a:cubicBezTo>
                  <a:lnTo>
                    <a:pt x="0" y="1976"/>
                  </a:lnTo>
                  <a:cubicBezTo>
                    <a:pt x="0" y="882"/>
                    <a:pt x="912" y="0"/>
                    <a:pt x="2006" y="0"/>
                  </a:cubicBezTo>
                  <a:lnTo>
                    <a:pt x="2006" y="0"/>
                  </a:lnTo>
                  <a:cubicBezTo>
                    <a:pt x="3070" y="31"/>
                    <a:pt x="3952" y="912"/>
                    <a:pt x="3952" y="20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6"/>
          <p:cNvGrpSpPr/>
          <p:nvPr/>
        </p:nvGrpSpPr>
        <p:grpSpPr>
          <a:xfrm flipH="1">
            <a:off x="8079268" y="2130285"/>
            <a:ext cx="1499238" cy="3170972"/>
            <a:chOff x="572137" y="1103436"/>
            <a:chExt cx="2047860" cy="4331337"/>
          </a:xfrm>
        </p:grpSpPr>
        <p:sp>
          <p:nvSpPr>
            <p:cNvPr id="826" name="Google Shape;826;p36"/>
            <p:cNvSpPr/>
            <p:nvPr/>
          </p:nvSpPr>
          <p:spPr>
            <a:xfrm flipH="1">
              <a:off x="572137" y="5176276"/>
              <a:ext cx="46714" cy="29094"/>
            </a:xfrm>
            <a:custGeom>
              <a:avLst/>
              <a:gdLst/>
              <a:ahLst/>
              <a:cxnLst/>
              <a:rect l="l" t="t" r="r" b="b"/>
              <a:pathLst>
                <a:path w="1368" h="852" extrusionOk="0">
                  <a:moveTo>
                    <a:pt x="1216" y="1"/>
                  </a:moveTo>
                  <a:lnTo>
                    <a:pt x="0" y="1"/>
                  </a:lnTo>
                  <a:lnTo>
                    <a:pt x="1368" y="852"/>
                  </a:lnTo>
                  <a:lnTo>
                    <a:pt x="1368" y="92"/>
                  </a:lnTo>
                  <a:close/>
                </a:path>
              </a:pathLst>
            </a:custGeom>
            <a:solidFill>
              <a:srgbClr val="AFB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 flipH="1">
              <a:off x="819160" y="1103436"/>
              <a:ext cx="1800837" cy="4331337"/>
            </a:xfrm>
            <a:custGeom>
              <a:avLst/>
              <a:gdLst/>
              <a:ahLst/>
              <a:cxnLst/>
              <a:rect l="l" t="t" r="r" b="b"/>
              <a:pathLst>
                <a:path w="52737" h="126842" extrusionOk="0">
                  <a:moveTo>
                    <a:pt x="1186" y="126841"/>
                  </a:moveTo>
                  <a:lnTo>
                    <a:pt x="52737" y="126841"/>
                  </a:lnTo>
                  <a:lnTo>
                    <a:pt x="52737" y="1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 flipH="1">
              <a:off x="880387" y="3766770"/>
              <a:ext cx="1614016" cy="1601586"/>
            </a:xfrm>
            <a:custGeom>
              <a:avLst/>
              <a:gdLst/>
              <a:ahLst/>
              <a:cxnLst/>
              <a:rect l="l" t="t" r="r" b="b"/>
              <a:pathLst>
                <a:path w="47266" h="46902" extrusionOk="0">
                  <a:moveTo>
                    <a:pt x="47265" y="1"/>
                  </a:moveTo>
                  <a:lnTo>
                    <a:pt x="47265" y="46901"/>
                  </a:lnTo>
                  <a:lnTo>
                    <a:pt x="1034" y="46901"/>
                  </a:lnTo>
                  <a:lnTo>
                    <a:pt x="0" y="274"/>
                  </a:lnTo>
                  <a:lnTo>
                    <a:pt x="22766" y="153"/>
                  </a:lnTo>
                  <a:lnTo>
                    <a:pt x="23982" y="1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 flipH="1">
              <a:off x="870006" y="1401338"/>
              <a:ext cx="1254921" cy="2320835"/>
            </a:xfrm>
            <a:custGeom>
              <a:avLst/>
              <a:gdLst/>
              <a:ahLst/>
              <a:cxnLst/>
              <a:rect l="l" t="t" r="r" b="b"/>
              <a:pathLst>
                <a:path w="36750" h="67965" extrusionOk="0">
                  <a:moveTo>
                    <a:pt x="1" y="2401"/>
                  </a:moveTo>
                  <a:lnTo>
                    <a:pt x="1794" y="67965"/>
                  </a:lnTo>
                  <a:lnTo>
                    <a:pt x="36749" y="67965"/>
                  </a:lnTo>
                  <a:lnTo>
                    <a:pt x="36749" y="0"/>
                  </a:lnTo>
                  <a:lnTo>
                    <a:pt x="36749" y="0"/>
                  </a:lnTo>
                  <a:lnTo>
                    <a:pt x="36749" y="2493"/>
                  </a:lnTo>
                  <a:lnTo>
                    <a:pt x="123" y="2493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 flipH="1">
              <a:off x="870006" y="1401338"/>
              <a:ext cx="1254921" cy="2320835"/>
            </a:xfrm>
            <a:custGeom>
              <a:avLst/>
              <a:gdLst/>
              <a:ahLst/>
              <a:cxnLst/>
              <a:rect l="l" t="t" r="r" b="b"/>
              <a:pathLst>
                <a:path w="36750" h="67965" extrusionOk="0">
                  <a:moveTo>
                    <a:pt x="1" y="2401"/>
                  </a:moveTo>
                  <a:lnTo>
                    <a:pt x="1794" y="67965"/>
                  </a:lnTo>
                  <a:lnTo>
                    <a:pt x="36749" y="67965"/>
                  </a:lnTo>
                  <a:lnTo>
                    <a:pt x="36749" y="0"/>
                  </a:lnTo>
                  <a:lnTo>
                    <a:pt x="36749" y="0"/>
                  </a:lnTo>
                  <a:lnTo>
                    <a:pt x="36749" y="2493"/>
                  </a:lnTo>
                  <a:lnTo>
                    <a:pt x="123" y="2493"/>
                  </a:lnTo>
                  <a:close/>
                </a:path>
              </a:pathLst>
            </a:custGeom>
            <a:solidFill>
              <a:srgbClr val="BFC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 flipH="1">
              <a:off x="1675443" y="3771960"/>
              <a:ext cx="41558" cy="1596396"/>
            </a:xfrm>
            <a:custGeom>
              <a:avLst/>
              <a:gdLst/>
              <a:ahLst/>
              <a:cxnLst/>
              <a:rect l="l" t="t" r="r" b="b"/>
              <a:pathLst>
                <a:path w="1217" h="46750" extrusionOk="0">
                  <a:moveTo>
                    <a:pt x="0" y="1"/>
                  </a:moveTo>
                  <a:lnTo>
                    <a:pt x="0" y="46749"/>
                  </a:lnTo>
                  <a:lnTo>
                    <a:pt x="1216" y="46749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 flipH="1">
              <a:off x="1532228" y="4264982"/>
              <a:ext cx="67475" cy="68534"/>
            </a:xfrm>
            <a:custGeom>
              <a:avLst/>
              <a:gdLst/>
              <a:ahLst/>
              <a:cxnLst/>
              <a:rect l="l" t="t" r="r" b="b"/>
              <a:pathLst>
                <a:path w="1976" h="2007" extrusionOk="0">
                  <a:moveTo>
                    <a:pt x="1003" y="1"/>
                  </a:moveTo>
                  <a:cubicBezTo>
                    <a:pt x="456" y="1"/>
                    <a:pt x="0" y="457"/>
                    <a:pt x="0" y="1004"/>
                  </a:cubicBezTo>
                  <a:cubicBezTo>
                    <a:pt x="0" y="1551"/>
                    <a:pt x="456" y="2007"/>
                    <a:pt x="1003" y="2007"/>
                  </a:cubicBezTo>
                  <a:cubicBezTo>
                    <a:pt x="1550" y="2007"/>
                    <a:pt x="1976" y="1551"/>
                    <a:pt x="1976" y="1004"/>
                  </a:cubicBezTo>
                  <a:cubicBezTo>
                    <a:pt x="1976" y="457"/>
                    <a:pt x="1550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 flipH="1">
              <a:off x="575245" y="1103436"/>
              <a:ext cx="243950" cy="4331337"/>
            </a:xfrm>
            <a:custGeom>
              <a:avLst/>
              <a:gdLst/>
              <a:ahLst/>
              <a:cxnLst/>
              <a:rect l="l" t="t" r="r" b="b"/>
              <a:pathLst>
                <a:path w="7144" h="126842" extrusionOk="0">
                  <a:moveTo>
                    <a:pt x="7144" y="4074"/>
                  </a:moveTo>
                  <a:lnTo>
                    <a:pt x="7144" y="126112"/>
                  </a:lnTo>
                  <a:lnTo>
                    <a:pt x="1" y="126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 flipH="1">
              <a:off x="2355285" y="2425763"/>
              <a:ext cx="1093" cy="1093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31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3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 flipH="1">
              <a:off x="2087501" y="2425763"/>
              <a:ext cx="1093" cy="1093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31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 flipH="1">
              <a:off x="2222452" y="2425763"/>
              <a:ext cx="1059" cy="1093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 flipH="1">
              <a:off x="1516657" y="2425763"/>
              <a:ext cx="34" cy="1093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1"/>
                    <a:pt x="1" y="31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 flipH="1">
              <a:off x="1385872" y="3154403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 flipH="1">
              <a:off x="1251980" y="3154403"/>
              <a:ext cx="1059" cy="3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cubicBezTo>
                    <a:pt x="0" y="0"/>
                    <a:pt x="0" y="0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 flipH="1">
              <a:off x="2227642" y="2387382"/>
              <a:ext cx="136009" cy="43606"/>
            </a:xfrm>
            <a:custGeom>
              <a:avLst/>
              <a:gdLst/>
              <a:ahLst/>
              <a:cxnLst/>
              <a:rect l="l" t="t" r="r" b="b"/>
              <a:pathLst>
                <a:path w="3983" h="1277" extrusionOk="0">
                  <a:moveTo>
                    <a:pt x="1" y="638"/>
                  </a:moveTo>
                  <a:cubicBezTo>
                    <a:pt x="1" y="821"/>
                    <a:pt x="62" y="973"/>
                    <a:pt x="183" y="1094"/>
                  </a:cubicBezTo>
                  <a:cubicBezTo>
                    <a:pt x="183" y="1125"/>
                    <a:pt x="214" y="1125"/>
                    <a:pt x="214" y="1155"/>
                  </a:cubicBezTo>
                  <a:cubicBezTo>
                    <a:pt x="214" y="1155"/>
                    <a:pt x="214" y="1155"/>
                    <a:pt x="244" y="1155"/>
                  </a:cubicBezTo>
                  <a:cubicBezTo>
                    <a:pt x="335" y="1216"/>
                    <a:pt x="426" y="1277"/>
                    <a:pt x="548" y="1277"/>
                  </a:cubicBezTo>
                  <a:cubicBezTo>
                    <a:pt x="578" y="1277"/>
                    <a:pt x="609" y="1277"/>
                    <a:pt x="639" y="1277"/>
                  </a:cubicBezTo>
                  <a:lnTo>
                    <a:pt x="3344" y="1277"/>
                  </a:lnTo>
                  <a:cubicBezTo>
                    <a:pt x="3344" y="1277"/>
                    <a:pt x="3375" y="1277"/>
                    <a:pt x="3405" y="1277"/>
                  </a:cubicBezTo>
                  <a:cubicBezTo>
                    <a:pt x="3740" y="1246"/>
                    <a:pt x="3983" y="973"/>
                    <a:pt x="3983" y="638"/>
                  </a:cubicBezTo>
                  <a:cubicBezTo>
                    <a:pt x="3983" y="486"/>
                    <a:pt x="3922" y="304"/>
                    <a:pt x="3800" y="182"/>
                  </a:cubicBezTo>
                  <a:cubicBezTo>
                    <a:pt x="3679" y="91"/>
                    <a:pt x="3527" y="0"/>
                    <a:pt x="3344" y="0"/>
                  </a:cubicBezTo>
                  <a:lnTo>
                    <a:pt x="639" y="0"/>
                  </a:lnTo>
                  <a:cubicBezTo>
                    <a:pt x="274" y="0"/>
                    <a:pt x="1" y="304"/>
                    <a:pt x="1" y="638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 flipH="1">
              <a:off x="2094774" y="2387382"/>
              <a:ext cx="136009" cy="43606"/>
            </a:xfrm>
            <a:custGeom>
              <a:avLst/>
              <a:gdLst/>
              <a:ahLst/>
              <a:cxnLst/>
              <a:rect l="l" t="t" r="r" b="b"/>
              <a:pathLst>
                <a:path w="3983" h="1277" extrusionOk="0">
                  <a:moveTo>
                    <a:pt x="1" y="638"/>
                  </a:moveTo>
                  <a:cubicBezTo>
                    <a:pt x="1" y="821"/>
                    <a:pt x="61" y="973"/>
                    <a:pt x="183" y="1094"/>
                  </a:cubicBezTo>
                  <a:cubicBezTo>
                    <a:pt x="183" y="1125"/>
                    <a:pt x="213" y="1125"/>
                    <a:pt x="213" y="1155"/>
                  </a:cubicBezTo>
                  <a:cubicBezTo>
                    <a:pt x="244" y="1155"/>
                    <a:pt x="244" y="1155"/>
                    <a:pt x="244" y="1155"/>
                  </a:cubicBezTo>
                  <a:cubicBezTo>
                    <a:pt x="335" y="1216"/>
                    <a:pt x="457" y="1277"/>
                    <a:pt x="578" y="1277"/>
                  </a:cubicBezTo>
                  <a:cubicBezTo>
                    <a:pt x="578" y="1277"/>
                    <a:pt x="608" y="1277"/>
                    <a:pt x="639" y="1277"/>
                  </a:cubicBezTo>
                  <a:lnTo>
                    <a:pt x="3344" y="1277"/>
                  </a:lnTo>
                  <a:cubicBezTo>
                    <a:pt x="3374" y="1277"/>
                    <a:pt x="3374" y="1277"/>
                    <a:pt x="3405" y="1277"/>
                  </a:cubicBezTo>
                  <a:cubicBezTo>
                    <a:pt x="3739" y="1246"/>
                    <a:pt x="3982" y="973"/>
                    <a:pt x="3982" y="638"/>
                  </a:cubicBezTo>
                  <a:cubicBezTo>
                    <a:pt x="3982" y="486"/>
                    <a:pt x="3922" y="304"/>
                    <a:pt x="3800" y="182"/>
                  </a:cubicBezTo>
                  <a:cubicBezTo>
                    <a:pt x="3678" y="91"/>
                    <a:pt x="3526" y="0"/>
                    <a:pt x="3344" y="0"/>
                  </a:cubicBezTo>
                  <a:lnTo>
                    <a:pt x="639" y="0"/>
                  </a:lnTo>
                  <a:cubicBezTo>
                    <a:pt x="274" y="0"/>
                    <a:pt x="1" y="304"/>
                    <a:pt x="1" y="638"/>
                  </a:cubicBez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 flipH="1">
              <a:off x="2063632" y="1179209"/>
              <a:ext cx="509686" cy="2542964"/>
            </a:xfrm>
            <a:custGeom>
              <a:avLst/>
              <a:gdLst/>
              <a:ahLst/>
              <a:cxnLst/>
              <a:rect l="l" t="t" r="r" b="b"/>
              <a:pathLst>
                <a:path w="14926" h="74470" extrusionOk="0">
                  <a:moveTo>
                    <a:pt x="1" y="1"/>
                  </a:moveTo>
                  <a:lnTo>
                    <a:pt x="2554" y="74470"/>
                  </a:lnTo>
                  <a:lnTo>
                    <a:pt x="14925" y="74470"/>
                  </a:lnTo>
                  <a:lnTo>
                    <a:pt x="13132" y="8906"/>
                  </a:lnTo>
                  <a:lnTo>
                    <a:pt x="9606" y="6505"/>
                  </a:lnTo>
                  <a:lnTo>
                    <a:pt x="9576" y="6505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 flipH="1">
              <a:off x="870006" y="1143935"/>
              <a:ext cx="1703311" cy="342534"/>
            </a:xfrm>
            <a:custGeom>
              <a:avLst/>
              <a:gdLst/>
              <a:ahLst/>
              <a:cxnLst/>
              <a:rect l="l" t="t" r="r" b="b"/>
              <a:pathLst>
                <a:path w="49881" h="10031" extrusionOk="0">
                  <a:moveTo>
                    <a:pt x="1" y="1034"/>
                  </a:moveTo>
                  <a:lnTo>
                    <a:pt x="9576" y="7538"/>
                  </a:lnTo>
                  <a:lnTo>
                    <a:pt x="9606" y="7538"/>
                  </a:lnTo>
                  <a:lnTo>
                    <a:pt x="13132" y="9939"/>
                  </a:lnTo>
                  <a:lnTo>
                    <a:pt x="13254" y="10031"/>
                  </a:lnTo>
                  <a:lnTo>
                    <a:pt x="49880" y="10031"/>
                  </a:lnTo>
                  <a:lnTo>
                    <a:pt x="49880" y="7538"/>
                  </a:lnTo>
                  <a:lnTo>
                    <a:pt x="49880" y="0"/>
                  </a:lnTo>
                  <a:close/>
                </a:path>
              </a:pathLst>
            </a:custGeom>
            <a:solidFill>
              <a:srgbClr val="5EC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 flipH="1">
              <a:off x="2063632" y="1179209"/>
              <a:ext cx="509686" cy="2542964"/>
            </a:xfrm>
            <a:custGeom>
              <a:avLst/>
              <a:gdLst/>
              <a:ahLst/>
              <a:cxnLst/>
              <a:rect l="l" t="t" r="r" b="b"/>
              <a:pathLst>
                <a:path w="14926" h="74470" extrusionOk="0">
                  <a:moveTo>
                    <a:pt x="1" y="1"/>
                  </a:moveTo>
                  <a:lnTo>
                    <a:pt x="2554" y="74470"/>
                  </a:lnTo>
                  <a:lnTo>
                    <a:pt x="14925" y="74470"/>
                  </a:lnTo>
                  <a:lnTo>
                    <a:pt x="13132" y="8906"/>
                  </a:lnTo>
                  <a:lnTo>
                    <a:pt x="9606" y="6505"/>
                  </a:lnTo>
                  <a:lnTo>
                    <a:pt x="9576" y="65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 flipH="1">
              <a:off x="870006" y="1143935"/>
              <a:ext cx="1703311" cy="342534"/>
            </a:xfrm>
            <a:custGeom>
              <a:avLst/>
              <a:gdLst/>
              <a:ahLst/>
              <a:cxnLst/>
              <a:rect l="l" t="t" r="r" b="b"/>
              <a:pathLst>
                <a:path w="49881" h="10031" extrusionOk="0">
                  <a:moveTo>
                    <a:pt x="1" y="1034"/>
                  </a:moveTo>
                  <a:lnTo>
                    <a:pt x="9576" y="7538"/>
                  </a:lnTo>
                  <a:lnTo>
                    <a:pt x="9606" y="7538"/>
                  </a:lnTo>
                  <a:lnTo>
                    <a:pt x="13132" y="9939"/>
                  </a:lnTo>
                  <a:lnTo>
                    <a:pt x="13254" y="10031"/>
                  </a:lnTo>
                  <a:lnTo>
                    <a:pt x="49880" y="10031"/>
                  </a:lnTo>
                  <a:lnTo>
                    <a:pt x="49880" y="7538"/>
                  </a:lnTo>
                  <a:lnTo>
                    <a:pt x="49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6" name="Google Shape;846;p36"/>
            <p:cNvGrpSpPr/>
            <p:nvPr/>
          </p:nvGrpSpPr>
          <p:grpSpPr>
            <a:xfrm flipH="1">
              <a:off x="900859" y="1605612"/>
              <a:ext cx="364354" cy="584400"/>
              <a:chOff x="-1035501" y="2330402"/>
              <a:chExt cx="266750" cy="427850"/>
            </a:xfrm>
          </p:grpSpPr>
          <p:sp>
            <p:nvSpPr>
              <p:cNvPr id="847" name="Google Shape;847;p36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36"/>
            <p:cNvGrpSpPr/>
            <p:nvPr/>
          </p:nvGrpSpPr>
          <p:grpSpPr>
            <a:xfrm flipH="1">
              <a:off x="2026591" y="3104712"/>
              <a:ext cx="385534" cy="618372"/>
              <a:chOff x="-1035501" y="2330402"/>
              <a:chExt cx="266750" cy="427850"/>
            </a:xfrm>
          </p:grpSpPr>
          <p:sp>
            <p:nvSpPr>
              <p:cNvPr id="850" name="Google Shape;850;p36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36"/>
            <p:cNvGrpSpPr/>
            <p:nvPr/>
          </p:nvGrpSpPr>
          <p:grpSpPr>
            <a:xfrm flipH="1">
              <a:off x="1632324" y="3104712"/>
              <a:ext cx="385534" cy="618372"/>
              <a:chOff x="-1035501" y="2330402"/>
              <a:chExt cx="266750" cy="427850"/>
            </a:xfrm>
          </p:grpSpPr>
          <p:sp>
            <p:nvSpPr>
              <p:cNvPr id="853" name="Google Shape;853;p36"/>
              <p:cNvSpPr/>
              <p:nvPr/>
            </p:nvSpPr>
            <p:spPr>
              <a:xfrm>
                <a:off x="-1035501" y="2330402"/>
                <a:ext cx="266750" cy="4278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7114" extrusionOk="0">
                    <a:moveTo>
                      <a:pt x="10457" y="10913"/>
                    </a:moveTo>
                    <a:cubicBezTo>
                      <a:pt x="10396" y="10730"/>
                      <a:pt x="10335" y="10548"/>
                      <a:pt x="10274" y="10366"/>
                    </a:cubicBezTo>
                    <a:cubicBezTo>
                      <a:pt x="10001" y="9697"/>
                      <a:pt x="9575" y="9089"/>
                      <a:pt x="9058" y="8542"/>
                    </a:cubicBezTo>
                    <a:cubicBezTo>
                      <a:pt x="8420" y="7904"/>
                      <a:pt x="7660" y="7478"/>
                      <a:pt x="7052" y="6779"/>
                    </a:cubicBezTo>
                    <a:cubicBezTo>
                      <a:pt x="7022" y="6748"/>
                      <a:pt x="6991" y="6718"/>
                      <a:pt x="6961" y="6657"/>
                    </a:cubicBezTo>
                    <a:cubicBezTo>
                      <a:pt x="6657" y="6293"/>
                      <a:pt x="6505" y="5837"/>
                      <a:pt x="6505" y="5381"/>
                    </a:cubicBezTo>
                    <a:lnTo>
                      <a:pt x="6505" y="305"/>
                    </a:lnTo>
                    <a:cubicBezTo>
                      <a:pt x="6566" y="183"/>
                      <a:pt x="6505" y="1"/>
                      <a:pt x="6323" y="1"/>
                    </a:cubicBezTo>
                    <a:lnTo>
                      <a:pt x="4651" y="1"/>
                    </a:lnTo>
                    <a:cubicBezTo>
                      <a:pt x="4590" y="1"/>
                      <a:pt x="4560" y="1"/>
                      <a:pt x="4499" y="31"/>
                    </a:cubicBezTo>
                    <a:cubicBezTo>
                      <a:pt x="4438" y="61"/>
                      <a:pt x="4377" y="122"/>
                      <a:pt x="4377" y="244"/>
                    </a:cubicBezTo>
                    <a:lnTo>
                      <a:pt x="4377" y="5381"/>
                    </a:lnTo>
                    <a:cubicBezTo>
                      <a:pt x="4377" y="6779"/>
                      <a:pt x="3070" y="7265"/>
                      <a:pt x="2159" y="7964"/>
                    </a:cubicBezTo>
                    <a:cubicBezTo>
                      <a:pt x="791" y="9028"/>
                      <a:pt x="0" y="10730"/>
                      <a:pt x="31" y="12402"/>
                    </a:cubicBezTo>
                    <a:cubicBezTo>
                      <a:pt x="31" y="13770"/>
                      <a:pt x="578" y="15138"/>
                      <a:pt x="1733" y="16080"/>
                    </a:cubicBezTo>
                    <a:cubicBezTo>
                      <a:pt x="1763" y="16080"/>
                      <a:pt x="1794" y="16110"/>
                      <a:pt x="1824" y="16141"/>
                    </a:cubicBezTo>
                    <a:cubicBezTo>
                      <a:pt x="1976" y="16262"/>
                      <a:pt x="2128" y="16353"/>
                      <a:pt x="2311" y="16445"/>
                    </a:cubicBezTo>
                    <a:cubicBezTo>
                      <a:pt x="3131" y="16931"/>
                      <a:pt x="4043" y="17083"/>
                      <a:pt x="5016" y="17113"/>
                    </a:cubicBezTo>
                    <a:cubicBezTo>
                      <a:pt x="6171" y="17113"/>
                      <a:pt x="7447" y="17083"/>
                      <a:pt x="8481" y="16475"/>
                    </a:cubicBezTo>
                    <a:cubicBezTo>
                      <a:pt x="9788" y="15685"/>
                      <a:pt x="10487" y="14195"/>
                      <a:pt x="10609" y="12736"/>
                    </a:cubicBezTo>
                    <a:cubicBezTo>
                      <a:pt x="10669" y="12098"/>
                      <a:pt x="10609" y="11490"/>
                      <a:pt x="10457" y="1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-867576" y="2537102"/>
                <a:ext cx="813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5472" extrusionOk="0">
                    <a:moveTo>
                      <a:pt x="1703" y="395"/>
                    </a:moveTo>
                    <a:cubicBezTo>
                      <a:pt x="1551" y="213"/>
                      <a:pt x="1369" y="0"/>
                      <a:pt x="1278" y="0"/>
                    </a:cubicBezTo>
                    <a:lnTo>
                      <a:pt x="1" y="0"/>
                    </a:lnTo>
                    <a:cubicBezTo>
                      <a:pt x="396" y="669"/>
                      <a:pt x="670" y="1429"/>
                      <a:pt x="822" y="2189"/>
                    </a:cubicBezTo>
                    <a:cubicBezTo>
                      <a:pt x="1065" y="3253"/>
                      <a:pt x="1126" y="4377"/>
                      <a:pt x="943" y="5471"/>
                    </a:cubicBezTo>
                    <a:cubicBezTo>
                      <a:pt x="1399" y="5471"/>
                      <a:pt x="1855" y="5441"/>
                      <a:pt x="2311" y="5411"/>
                    </a:cubicBezTo>
                    <a:cubicBezTo>
                      <a:pt x="2524" y="5411"/>
                      <a:pt x="2706" y="5411"/>
                      <a:pt x="2888" y="5411"/>
                    </a:cubicBezTo>
                    <a:cubicBezTo>
                      <a:pt x="2888" y="5411"/>
                      <a:pt x="2949" y="5411"/>
                      <a:pt x="2980" y="5380"/>
                    </a:cubicBezTo>
                    <a:cubicBezTo>
                      <a:pt x="2980" y="5289"/>
                      <a:pt x="3101" y="4833"/>
                      <a:pt x="3132" y="4742"/>
                    </a:cubicBezTo>
                    <a:cubicBezTo>
                      <a:pt x="3253" y="3861"/>
                      <a:pt x="3101" y="2949"/>
                      <a:pt x="2736" y="2128"/>
                    </a:cubicBezTo>
                    <a:cubicBezTo>
                      <a:pt x="2585" y="1702"/>
                      <a:pt x="2341" y="1277"/>
                      <a:pt x="2068" y="912"/>
                    </a:cubicBezTo>
                    <a:cubicBezTo>
                      <a:pt x="2037" y="851"/>
                      <a:pt x="1885" y="608"/>
                      <a:pt x="1703" y="3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36"/>
            <p:cNvGrpSpPr/>
            <p:nvPr/>
          </p:nvGrpSpPr>
          <p:grpSpPr>
            <a:xfrm flipH="1">
              <a:off x="1762339" y="2570314"/>
              <a:ext cx="650013" cy="432544"/>
              <a:chOff x="12589266" y="3488708"/>
              <a:chExt cx="757679" cy="504189"/>
            </a:xfrm>
          </p:grpSpPr>
          <p:sp>
            <p:nvSpPr>
              <p:cNvPr id="856" name="Google Shape;856;p36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6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6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6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6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6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6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6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6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6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6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6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6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6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6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6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6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36"/>
            <p:cNvGrpSpPr/>
            <p:nvPr/>
          </p:nvGrpSpPr>
          <p:grpSpPr>
            <a:xfrm flipH="1">
              <a:off x="901157" y="3290325"/>
              <a:ext cx="650013" cy="432544"/>
              <a:chOff x="12589266" y="3488708"/>
              <a:chExt cx="757679" cy="504189"/>
            </a:xfrm>
          </p:grpSpPr>
          <p:sp>
            <p:nvSpPr>
              <p:cNvPr id="877" name="Google Shape;877;p36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6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36"/>
            <p:cNvGrpSpPr/>
            <p:nvPr/>
          </p:nvGrpSpPr>
          <p:grpSpPr>
            <a:xfrm flipH="1">
              <a:off x="1087721" y="2570314"/>
              <a:ext cx="650013" cy="432544"/>
              <a:chOff x="12589266" y="3488708"/>
              <a:chExt cx="757679" cy="504189"/>
            </a:xfrm>
          </p:grpSpPr>
          <p:sp>
            <p:nvSpPr>
              <p:cNvPr id="898" name="Google Shape;898;p36"/>
              <p:cNvSpPr/>
              <p:nvPr/>
            </p:nvSpPr>
            <p:spPr>
              <a:xfrm>
                <a:off x="12648827" y="3627747"/>
                <a:ext cx="26545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0670" extrusionOk="0">
                    <a:moveTo>
                      <a:pt x="1" y="1"/>
                    </a:moveTo>
                    <a:lnTo>
                      <a:pt x="852" y="1"/>
                    </a:lnTo>
                    <a:lnTo>
                      <a:pt x="852" y="10670"/>
                    </a:lnTo>
                    <a:lnTo>
                      <a:pt x="1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>
                <a:off x="13257044" y="3627747"/>
                <a:ext cx="26514" cy="332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670" extrusionOk="0">
                    <a:moveTo>
                      <a:pt x="0" y="1"/>
                    </a:moveTo>
                    <a:lnTo>
                      <a:pt x="851" y="1"/>
                    </a:lnTo>
                    <a:lnTo>
                      <a:pt x="851" y="10670"/>
                    </a:lnTo>
                    <a:lnTo>
                      <a:pt x="0" y="1067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12703690" y="3488708"/>
                <a:ext cx="74781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3375" extrusionOk="0">
                    <a:moveTo>
                      <a:pt x="225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372" y="1247"/>
                      <a:pt x="2372" y="3922"/>
                      <a:pt x="2372" y="5198"/>
                    </a:cubicBezTo>
                    <a:cubicBezTo>
                      <a:pt x="2372" y="7356"/>
                      <a:pt x="2372" y="9697"/>
                      <a:pt x="2372" y="10852"/>
                    </a:cubicBezTo>
                    <a:cubicBezTo>
                      <a:pt x="2372" y="11156"/>
                      <a:pt x="2372" y="11399"/>
                      <a:pt x="2372" y="11490"/>
                    </a:cubicBezTo>
                    <a:cubicBezTo>
                      <a:pt x="2372" y="12068"/>
                      <a:pt x="2341" y="12706"/>
                      <a:pt x="1946" y="13101"/>
                    </a:cubicBezTo>
                    <a:cubicBezTo>
                      <a:pt x="1733" y="13284"/>
                      <a:pt x="1460" y="13375"/>
                      <a:pt x="1186" y="13375"/>
                    </a:cubicBezTo>
                    <a:cubicBezTo>
                      <a:pt x="852" y="13375"/>
                      <a:pt x="487" y="13223"/>
                      <a:pt x="305" y="12949"/>
                    </a:cubicBezTo>
                    <a:cubicBezTo>
                      <a:pt x="153" y="12706"/>
                      <a:pt x="62" y="12433"/>
                      <a:pt x="3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1" y="11156"/>
                      <a:pt x="1" y="10609"/>
                      <a:pt x="1" y="10092"/>
                    </a:cubicBezTo>
                    <a:lnTo>
                      <a:pt x="1" y="10031"/>
                    </a:lnTo>
                    <a:cubicBezTo>
                      <a:pt x="1" y="9059"/>
                      <a:pt x="1" y="8056"/>
                      <a:pt x="1" y="7083"/>
                    </a:cubicBezTo>
                    <a:cubicBezTo>
                      <a:pt x="1" y="6353"/>
                      <a:pt x="1" y="5654"/>
                      <a:pt x="1" y="4955"/>
                    </a:cubicBezTo>
                    <a:cubicBezTo>
                      <a:pt x="1" y="3831"/>
                      <a:pt x="1" y="1247"/>
                      <a:pt x="1" y="122"/>
                    </a:cubicBezTo>
                    <a:cubicBezTo>
                      <a:pt x="1" y="62"/>
                      <a:pt x="62" y="1"/>
                      <a:pt x="123" y="1"/>
                    </a:cubicBezTo>
                    <a:cubicBezTo>
                      <a:pt x="548" y="1"/>
                      <a:pt x="1855" y="1"/>
                      <a:pt x="2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12747225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>
                <a:off x="12727340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4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A3AD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>
                <a:off x="12727340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277" y="10001"/>
                    </a:moveTo>
                    <a:cubicBezTo>
                      <a:pt x="1277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27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6"/>
              <p:cNvSpPr/>
              <p:nvPr/>
            </p:nvSpPr>
            <p:spPr>
              <a:xfrm>
                <a:off x="12847490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371" y="7356"/>
                      <a:pt x="237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41" y="12706"/>
                      <a:pt x="1945" y="13101"/>
                    </a:cubicBezTo>
                    <a:cubicBezTo>
                      <a:pt x="1733" y="13284"/>
                      <a:pt x="1459" y="13375"/>
                      <a:pt x="118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0" y="12007"/>
                      <a:pt x="30" y="11855"/>
                      <a:pt x="30" y="11673"/>
                    </a:cubicBezTo>
                    <a:cubicBezTo>
                      <a:pt x="30" y="11156"/>
                      <a:pt x="0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0" y="3831"/>
                      <a:pt x="0" y="1247"/>
                      <a:pt x="0" y="122"/>
                    </a:cubicBezTo>
                    <a:cubicBezTo>
                      <a:pt x="0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6"/>
              <p:cNvSpPr/>
              <p:nvPr/>
            </p:nvSpPr>
            <p:spPr>
              <a:xfrm>
                <a:off x="12890994" y="3793299"/>
                <a:ext cx="17054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17" extrusionOk="0">
                    <a:moveTo>
                      <a:pt x="274" y="0"/>
                    </a:moveTo>
                    <a:cubicBezTo>
                      <a:pt x="122" y="0"/>
                      <a:pt x="0" y="122"/>
                      <a:pt x="0" y="274"/>
                    </a:cubicBezTo>
                    <a:cubicBezTo>
                      <a:pt x="0" y="395"/>
                      <a:pt x="122" y="517"/>
                      <a:pt x="274" y="517"/>
                    </a:cubicBezTo>
                    <a:cubicBezTo>
                      <a:pt x="426" y="517"/>
                      <a:pt x="547" y="395"/>
                      <a:pt x="547" y="274"/>
                    </a:cubicBezTo>
                    <a:cubicBezTo>
                      <a:pt x="547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>
                <a:off x="12871109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4" y="1"/>
                    </a:moveTo>
                    <a:cubicBezTo>
                      <a:pt x="123" y="1"/>
                      <a:pt x="1" y="92"/>
                      <a:pt x="1" y="213"/>
                    </a:cubicBezTo>
                    <a:cubicBezTo>
                      <a:pt x="1" y="335"/>
                      <a:pt x="123" y="426"/>
                      <a:pt x="214" y="426"/>
                    </a:cubicBezTo>
                    <a:cubicBezTo>
                      <a:pt x="335" y="426"/>
                      <a:pt x="427" y="335"/>
                      <a:pt x="427" y="213"/>
                    </a:cubicBezTo>
                    <a:cubicBezTo>
                      <a:pt x="427" y="92"/>
                      <a:pt x="335" y="1"/>
                      <a:pt x="214" y="1"/>
                    </a:cubicBezTo>
                    <a:close/>
                  </a:path>
                </a:pathLst>
              </a:custGeom>
              <a:solidFill>
                <a:srgbClr val="FF4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>
                <a:off x="128711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8" y="10001"/>
                    </a:moveTo>
                    <a:cubicBezTo>
                      <a:pt x="1308" y="8846"/>
                      <a:pt x="1308" y="6536"/>
                      <a:pt x="1308" y="4438"/>
                    </a:cubicBezTo>
                    <a:cubicBezTo>
                      <a:pt x="1308" y="3283"/>
                      <a:pt x="1308" y="1095"/>
                      <a:pt x="1308" y="1"/>
                    </a:cubicBezTo>
                    <a:lnTo>
                      <a:pt x="1" y="1"/>
                    </a:lnTo>
                    <a:lnTo>
                      <a:pt x="1" y="10001"/>
                    </a:lnTo>
                    <a:lnTo>
                      <a:pt x="1308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>
                <a:off x="12991258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1" y="62"/>
                      <a:pt x="2401" y="122"/>
                    </a:cubicBezTo>
                    <a:cubicBezTo>
                      <a:pt x="2401" y="214"/>
                      <a:pt x="2401" y="305"/>
                      <a:pt x="2401" y="396"/>
                    </a:cubicBezTo>
                    <a:cubicBezTo>
                      <a:pt x="2401" y="1247"/>
                      <a:pt x="2401" y="3922"/>
                      <a:pt x="2401" y="5198"/>
                    </a:cubicBezTo>
                    <a:cubicBezTo>
                      <a:pt x="2401" y="7356"/>
                      <a:pt x="2401" y="9697"/>
                      <a:pt x="2371" y="10852"/>
                    </a:cubicBezTo>
                    <a:cubicBezTo>
                      <a:pt x="2371" y="11156"/>
                      <a:pt x="2371" y="11399"/>
                      <a:pt x="2371" y="11490"/>
                    </a:cubicBezTo>
                    <a:cubicBezTo>
                      <a:pt x="2371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04" y="12949"/>
                    </a:cubicBezTo>
                    <a:cubicBezTo>
                      <a:pt x="152" y="12706"/>
                      <a:pt x="91" y="12433"/>
                      <a:pt x="61" y="12159"/>
                    </a:cubicBezTo>
                    <a:cubicBezTo>
                      <a:pt x="3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0" y="10092"/>
                    </a:cubicBezTo>
                    <a:lnTo>
                      <a:pt x="0" y="10031"/>
                    </a:lnTo>
                    <a:cubicBezTo>
                      <a:pt x="0" y="9059"/>
                      <a:pt x="0" y="8056"/>
                      <a:pt x="0" y="7083"/>
                    </a:cubicBezTo>
                    <a:cubicBezTo>
                      <a:pt x="0" y="6353"/>
                      <a:pt x="0" y="5654"/>
                      <a:pt x="0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61" y="1"/>
                      <a:pt x="152" y="1"/>
                    </a:cubicBezTo>
                    <a:cubicBezTo>
                      <a:pt x="547" y="1"/>
                      <a:pt x="1854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>
                <a:off x="13035696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4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395"/>
                      <a:pt x="122" y="517"/>
                      <a:pt x="244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44" y="0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6"/>
              <p:cNvSpPr/>
              <p:nvPr/>
            </p:nvSpPr>
            <p:spPr>
              <a:xfrm>
                <a:off x="13015842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00A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6"/>
              <p:cNvSpPr/>
              <p:nvPr/>
            </p:nvSpPr>
            <p:spPr>
              <a:xfrm>
                <a:off x="13014909" y="3512358"/>
                <a:ext cx="40705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07" y="3283"/>
                      <a:pt x="1307" y="1095"/>
                      <a:pt x="1307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6"/>
              <p:cNvSpPr/>
              <p:nvPr/>
            </p:nvSpPr>
            <p:spPr>
              <a:xfrm>
                <a:off x="13135027" y="3488708"/>
                <a:ext cx="74750" cy="41623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3375" extrusionOk="0">
                    <a:moveTo>
                      <a:pt x="2280" y="1"/>
                    </a:moveTo>
                    <a:cubicBezTo>
                      <a:pt x="2341" y="1"/>
                      <a:pt x="2402" y="62"/>
                      <a:pt x="2402" y="122"/>
                    </a:cubicBezTo>
                    <a:cubicBezTo>
                      <a:pt x="2402" y="214"/>
                      <a:pt x="2402" y="305"/>
                      <a:pt x="2402" y="396"/>
                    </a:cubicBezTo>
                    <a:cubicBezTo>
                      <a:pt x="2402" y="1247"/>
                      <a:pt x="2402" y="3922"/>
                      <a:pt x="2402" y="5198"/>
                    </a:cubicBezTo>
                    <a:cubicBezTo>
                      <a:pt x="2402" y="7356"/>
                      <a:pt x="2402" y="9697"/>
                      <a:pt x="2402" y="10852"/>
                    </a:cubicBezTo>
                    <a:cubicBezTo>
                      <a:pt x="2402" y="11156"/>
                      <a:pt x="2402" y="11399"/>
                      <a:pt x="2402" y="11490"/>
                    </a:cubicBezTo>
                    <a:cubicBezTo>
                      <a:pt x="2402" y="12068"/>
                      <a:pt x="2371" y="12706"/>
                      <a:pt x="1946" y="13101"/>
                    </a:cubicBezTo>
                    <a:cubicBezTo>
                      <a:pt x="1763" y="13284"/>
                      <a:pt x="1490" y="13375"/>
                      <a:pt x="1216" y="13375"/>
                    </a:cubicBezTo>
                    <a:cubicBezTo>
                      <a:pt x="851" y="13375"/>
                      <a:pt x="517" y="13223"/>
                      <a:pt x="335" y="12949"/>
                    </a:cubicBezTo>
                    <a:cubicBezTo>
                      <a:pt x="152" y="12706"/>
                      <a:pt x="92" y="12433"/>
                      <a:pt x="61" y="12159"/>
                    </a:cubicBezTo>
                    <a:cubicBezTo>
                      <a:pt x="61" y="12007"/>
                      <a:pt x="31" y="11855"/>
                      <a:pt x="31" y="11673"/>
                    </a:cubicBezTo>
                    <a:cubicBezTo>
                      <a:pt x="31" y="11156"/>
                      <a:pt x="31" y="10609"/>
                      <a:pt x="31" y="10092"/>
                    </a:cubicBezTo>
                    <a:lnTo>
                      <a:pt x="31" y="10031"/>
                    </a:lnTo>
                    <a:cubicBezTo>
                      <a:pt x="0" y="9059"/>
                      <a:pt x="31" y="8056"/>
                      <a:pt x="31" y="7083"/>
                    </a:cubicBezTo>
                    <a:cubicBezTo>
                      <a:pt x="31" y="6353"/>
                      <a:pt x="31" y="5654"/>
                      <a:pt x="31" y="4955"/>
                    </a:cubicBezTo>
                    <a:cubicBezTo>
                      <a:pt x="31" y="3831"/>
                      <a:pt x="31" y="1247"/>
                      <a:pt x="31" y="122"/>
                    </a:cubicBezTo>
                    <a:cubicBezTo>
                      <a:pt x="31" y="62"/>
                      <a:pt x="92" y="1"/>
                      <a:pt x="152" y="1"/>
                    </a:cubicBezTo>
                    <a:cubicBezTo>
                      <a:pt x="578" y="1"/>
                      <a:pt x="1885" y="1"/>
                      <a:pt x="22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6"/>
              <p:cNvSpPr/>
              <p:nvPr/>
            </p:nvSpPr>
            <p:spPr>
              <a:xfrm>
                <a:off x="13179465" y="3793299"/>
                <a:ext cx="16120" cy="16089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7" extrusionOk="0">
                    <a:moveTo>
                      <a:pt x="275" y="0"/>
                    </a:moveTo>
                    <a:cubicBezTo>
                      <a:pt x="123" y="0"/>
                      <a:pt x="1" y="122"/>
                      <a:pt x="1" y="274"/>
                    </a:cubicBezTo>
                    <a:cubicBezTo>
                      <a:pt x="1" y="395"/>
                      <a:pt x="123" y="517"/>
                      <a:pt x="275" y="517"/>
                    </a:cubicBezTo>
                    <a:cubicBezTo>
                      <a:pt x="396" y="517"/>
                      <a:pt x="518" y="395"/>
                      <a:pt x="518" y="274"/>
                    </a:cubicBezTo>
                    <a:cubicBezTo>
                      <a:pt x="518" y="122"/>
                      <a:pt x="396" y="0"/>
                      <a:pt x="275" y="0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6"/>
              <p:cNvSpPr/>
              <p:nvPr/>
            </p:nvSpPr>
            <p:spPr>
              <a:xfrm>
                <a:off x="13159611" y="3780042"/>
                <a:ext cx="13288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3"/>
                    </a:cubicBezTo>
                    <a:cubicBezTo>
                      <a:pt x="1" y="335"/>
                      <a:pt x="92" y="426"/>
                      <a:pt x="213" y="426"/>
                    </a:cubicBezTo>
                    <a:cubicBezTo>
                      <a:pt x="335" y="426"/>
                      <a:pt x="426" y="335"/>
                      <a:pt x="426" y="213"/>
                    </a:cubicBezTo>
                    <a:cubicBezTo>
                      <a:pt x="426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C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6"/>
              <p:cNvSpPr/>
              <p:nvPr/>
            </p:nvSpPr>
            <p:spPr>
              <a:xfrm>
                <a:off x="13158678" y="3512358"/>
                <a:ext cx="41639" cy="3112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001" extrusionOk="0">
                    <a:moveTo>
                      <a:pt x="1307" y="10001"/>
                    </a:moveTo>
                    <a:cubicBezTo>
                      <a:pt x="1307" y="8846"/>
                      <a:pt x="1307" y="6536"/>
                      <a:pt x="1307" y="4438"/>
                    </a:cubicBezTo>
                    <a:cubicBezTo>
                      <a:pt x="1338" y="3283"/>
                      <a:pt x="1338" y="1095"/>
                      <a:pt x="1338" y="1"/>
                    </a:cubicBezTo>
                    <a:lnTo>
                      <a:pt x="0" y="1"/>
                    </a:lnTo>
                    <a:lnTo>
                      <a:pt x="0" y="10001"/>
                    </a:lnTo>
                    <a:lnTo>
                      <a:pt x="1307" y="100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6"/>
              <p:cNvSpPr/>
              <p:nvPr/>
            </p:nvSpPr>
            <p:spPr>
              <a:xfrm>
                <a:off x="12606288" y="3603163"/>
                <a:ext cx="723633" cy="51099"/>
              </a:xfrm>
              <a:custGeom>
                <a:avLst/>
                <a:gdLst/>
                <a:ahLst/>
                <a:cxnLst/>
                <a:rect l="l" t="t" r="r" b="b"/>
                <a:pathLst>
                  <a:path w="23253" h="1642" extrusionOk="0">
                    <a:moveTo>
                      <a:pt x="23253" y="821"/>
                    </a:moveTo>
                    <a:cubicBezTo>
                      <a:pt x="23253" y="1064"/>
                      <a:pt x="23162" y="1247"/>
                      <a:pt x="23010" y="1399"/>
                    </a:cubicBezTo>
                    <a:cubicBezTo>
                      <a:pt x="22858" y="1551"/>
                      <a:pt x="22645" y="1642"/>
                      <a:pt x="22432" y="1642"/>
                    </a:cubicBezTo>
                    <a:lnTo>
                      <a:pt x="821" y="1642"/>
                    </a:lnTo>
                    <a:cubicBezTo>
                      <a:pt x="365" y="1642"/>
                      <a:pt x="0" y="1277"/>
                      <a:pt x="0" y="821"/>
                    </a:cubicBezTo>
                    <a:cubicBezTo>
                      <a:pt x="0" y="609"/>
                      <a:pt x="91" y="396"/>
                      <a:pt x="243" y="244"/>
                    </a:cubicBezTo>
                    <a:cubicBezTo>
                      <a:pt x="304" y="183"/>
                      <a:pt x="395" y="122"/>
                      <a:pt x="487" y="61"/>
                    </a:cubicBezTo>
                    <a:cubicBezTo>
                      <a:pt x="608" y="31"/>
                      <a:pt x="699" y="1"/>
                      <a:pt x="821" y="1"/>
                    </a:cubicBezTo>
                    <a:lnTo>
                      <a:pt x="22432" y="1"/>
                    </a:lnTo>
                    <a:cubicBezTo>
                      <a:pt x="22554" y="1"/>
                      <a:pt x="22645" y="31"/>
                      <a:pt x="22767" y="61"/>
                    </a:cubicBezTo>
                    <a:cubicBezTo>
                      <a:pt x="23040" y="213"/>
                      <a:pt x="23253" y="487"/>
                      <a:pt x="23253" y="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6"/>
              <p:cNvSpPr/>
              <p:nvPr/>
            </p:nvSpPr>
            <p:spPr>
              <a:xfrm>
                <a:off x="12589266" y="3936103"/>
                <a:ext cx="757679" cy="56794"/>
              </a:xfrm>
              <a:custGeom>
                <a:avLst/>
                <a:gdLst/>
                <a:ahLst/>
                <a:cxnLst/>
                <a:rect l="l" t="t" r="r" b="b"/>
                <a:pathLst>
                  <a:path w="24347" h="1825" extrusionOk="0">
                    <a:moveTo>
                      <a:pt x="24347" y="1825"/>
                    </a:moveTo>
                    <a:lnTo>
                      <a:pt x="0" y="1825"/>
                    </a:lnTo>
                    <a:cubicBezTo>
                      <a:pt x="0" y="1308"/>
                      <a:pt x="213" y="852"/>
                      <a:pt x="547" y="518"/>
                    </a:cubicBezTo>
                    <a:cubicBezTo>
                      <a:pt x="882" y="183"/>
                      <a:pt x="1337" y="1"/>
                      <a:pt x="1824" y="1"/>
                    </a:cubicBezTo>
                    <a:lnTo>
                      <a:pt x="22523" y="1"/>
                    </a:lnTo>
                    <a:cubicBezTo>
                      <a:pt x="23526" y="1"/>
                      <a:pt x="24347" y="822"/>
                      <a:pt x="24347" y="18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8" name="Google Shape;918;p36"/>
            <p:cNvSpPr/>
            <p:nvPr/>
          </p:nvSpPr>
          <p:spPr>
            <a:xfrm flipH="1">
              <a:off x="1792740" y="4264982"/>
              <a:ext cx="67510" cy="68534"/>
            </a:xfrm>
            <a:custGeom>
              <a:avLst/>
              <a:gdLst/>
              <a:ahLst/>
              <a:cxnLst/>
              <a:rect l="l" t="t" r="r" b="b"/>
              <a:pathLst>
                <a:path w="1977" h="2007" extrusionOk="0">
                  <a:moveTo>
                    <a:pt x="974" y="1"/>
                  </a:moveTo>
                  <a:cubicBezTo>
                    <a:pt x="426" y="1"/>
                    <a:pt x="1" y="457"/>
                    <a:pt x="1" y="1004"/>
                  </a:cubicBezTo>
                  <a:cubicBezTo>
                    <a:pt x="1" y="1551"/>
                    <a:pt x="426" y="2007"/>
                    <a:pt x="974" y="2007"/>
                  </a:cubicBezTo>
                  <a:cubicBezTo>
                    <a:pt x="1521" y="2007"/>
                    <a:pt x="1977" y="1551"/>
                    <a:pt x="1977" y="1004"/>
                  </a:cubicBezTo>
                  <a:cubicBezTo>
                    <a:pt x="1977" y="457"/>
                    <a:pt x="1521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 flipH="1">
              <a:off x="870035" y="2993533"/>
              <a:ext cx="1655498" cy="67475"/>
            </a:xfrm>
            <a:custGeom>
              <a:avLst/>
              <a:gdLst/>
              <a:ahLst/>
              <a:cxnLst/>
              <a:rect l="l" t="t" r="r" b="b"/>
              <a:pathLst>
                <a:path w="47327" h="1976" extrusionOk="0">
                  <a:moveTo>
                    <a:pt x="0" y="1976"/>
                  </a:moveTo>
                  <a:lnTo>
                    <a:pt x="47326" y="1976"/>
                  </a:lnTo>
                  <a:lnTo>
                    <a:pt x="473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 flipH="1">
              <a:off x="869979" y="2194325"/>
              <a:ext cx="1703294" cy="66451"/>
            </a:xfrm>
            <a:custGeom>
              <a:avLst/>
              <a:gdLst/>
              <a:ahLst/>
              <a:cxnLst/>
              <a:rect l="l" t="t" r="r" b="b"/>
              <a:pathLst>
                <a:path w="48482" h="1946" extrusionOk="0">
                  <a:moveTo>
                    <a:pt x="0" y="1946"/>
                  </a:moveTo>
                  <a:lnTo>
                    <a:pt x="48481" y="1946"/>
                  </a:lnTo>
                  <a:lnTo>
                    <a:pt x="484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1" name="Google Shape;921;p36"/>
            <p:cNvGrpSpPr/>
            <p:nvPr/>
          </p:nvGrpSpPr>
          <p:grpSpPr>
            <a:xfrm flipH="1">
              <a:off x="1933232" y="1741548"/>
              <a:ext cx="316840" cy="448488"/>
              <a:chOff x="-1391126" y="2287852"/>
              <a:chExt cx="332850" cy="471150"/>
            </a:xfrm>
          </p:grpSpPr>
          <p:sp>
            <p:nvSpPr>
              <p:cNvPr id="922" name="Google Shape;922;p36"/>
              <p:cNvSpPr/>
              <p:nvPr/>
            </p:nvSpPr>
            <p:spPr>
              <a:xfrm>
                <a:off x="-1391126" y="2287852"/>
                <a:ext cx="332850" cy="4711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8846" extrusionOk="0">
                    <a:moveTo>
                      <a:pt x="13283" y="16536"/>
                    </a:moveTo>
                    <a:cubicBezTo>
                      <a:pt x="13283" y="17083"/>
                      <a:pt x="13131" y="17660"/>
                      <a:pt x="12797" y="18086"/>
                    </a:cubicBezTo>
                    <a:cubicBezTo>
                      <a:pt x="12432" y="18542"/>
                      <a:pt x="11855" y="18724"/>
                      <a:pt x="11277" y="18785"/>
                    </a:cubicBezTo>
                    <a:cubicBezTo>
                      <a:pt x="10517" y="18846"/>
                      <a:pt x="9727" y="18815"/>
                      <a:pt x="8937" y="18785"/>
                    </a:cubicBezTo>
                    <a:cubicBezTo>
                      <a:pt x="8177" y="18785"/>
                      <a:pt x="7417" y="18755"/>
                      <a:pt x="6657" y="18724"/>
                    </a:cubicBezTo>
                    <a:cubicBezTo>
                      <a:pt x="5897" y="18755"/>
                      <a:pt x="5137" y="18785"/>
                      <a:pt x="4377" y="18785"/>
                    </a:cubicBezTo>
                    <a:cubicBezTo>
                      <a:pt x="3587" y="18815"/>
                      <a:pt x="2797" y="18846"/>
                      <a:pt x="2037" y="18785"/>
                    </a:cubicBezTo>
                    <a:cubicBezTo>
                      <a:pt x="1459" y="18724"/>
                      <a:pt x="882" y="18542"/>
                      <a:pt x="517" y="18086"/>
                    </a:cubicBezTo>
                    <a:cubicBezTo>
                      <a:pt x="152" y="17660"/>
                      <a:pt x="31" y="17083"/>
                      <a:pt x="31" y="16536"/>
                    </a:cubicBezTo>
                    <a:lnTo>
                      <a:pt x="31" y="16445"/>
                    </a:lnTo>
                    <a:cubicBezTo>
                      <a:pt x="0" y="15138"/>
                      <a:pt x="608" y="13861"/>
                      <a:pt x="1155" y="12675"/>
                    </a:cubicBezTo>
                    <a:cubicBezTo>
                      <a:pt x="1277" y="12432"/>
                      <a:pt x="1398" y="12189"/>
                      <a:pt x="1520" y="11946"/>
                    </a:cubicBezTo>
                    <a:cubicBezTo>
                      <a:pt x="2310" y="10305"/>
                      <a:pt x="3192" y="8754"/>
                      <a:pt x="4104" y="7204"/>
                    </a:cubicBezTo>
                    <a:cubicBezTo>
                      <a:pt x="4651" y="6262"/>
                      <a:pt x="4955" y="5198"/>
                      <a:pt x="4955" y="4134"/>
                    </a:cubicBezTo>
                    <a:cubicBezTo>
                      <a:pt x="4955" y="2432"/>
                      <a:pt x="4955" y="31"/>
                      <a:pt x="4955" y="31"/>
                    </a:cubicBezTo>
                    <a:cubicBezTo>
                      <a:pt x="4955" y="1"/>
                      <a:pt x="4955" y="1"/>
                      <a:pt x="4955" y="1"/>
                    </a:cubicBezTo>
                    <a:lnTo>
                      <a:pt x="8359" y="1"/>
                    </a:lnTo>
                    <a:lnTo>
                      <a:pt x="8359" y="1"/>
                    </a:lnTo>
                    <a:lnTo>
                      <a:pt x="8359" y="4134"/>
                    </a:lnTo>
                    <a:cubicBezTo>
                      <a:pt x="8359" y="5229"/>
                      <a:pt x="8663" y="6292"/>
                      <a:pt x="9210" y="7235"/>
                    </a:cubicBezTo>
                    <a:cubicBezTo>
                      <a:pt x="9210" y="7235"/>
                      <a:pt x="9210" y="7235"/>
                      <a:pt x="9210" y="7235"/>
                    </a:cubicBezTo>
                    <a:cubicBezTo>
                      <a:pt x="10274" y="9028"/>
                      <a:pt x="11277" y="10821"/>
                      <a:pt x="12159" y="12675"/>
                    </a:cubicBezTo>
                    <a:cubicBezTo>
                      <a:pt x="12250" y="12858"/>
                      <a:pt x="12311" y="13040"/>
                      <a:pt x="12402" y="13223"/>
                    </a:cubicBezTo>
                    <a:cubicBezTo>
                      <a:pt x="12888" y="14286"/>
                      <a:pt x="13314" y="15381"/>
                      <a:pt x="13283" y="16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6"/>
              <p:cNvSpPr/>
              <p:nvPr/>
            </p:nvSpPr>
            <p:spPr>
              <a:xfrm>
                <a:off x="-1278676" y="2646052"/>
                <a:ext cx="1094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883" extrusionOk="0">
                    <a:moveTo>
                      <a:pt x="3922" y="882"/>
                    </a:moveTo>
                    <a:lnTo>
                      <a:pt x="457" y="882"/>
                    </a:lnTo>
                    <a:cubicBezTo>
                      <a:pt x="214" y="882"/>
                      <a:pt x="1" y="700"/>
                      <a:pt x="1" y="457"/>
                    </a:cubicBezTo>
                    <a:lnTo>
                      <a:pt x="1" y="457"/>
                    </a:lnTo>
                    <a:cubicBezTo>
                      <a:pt x="1" y="183"/>
                      <a:pt x="214" y="1"/>
                      <a:pt x="457" y="1"/>
                    </a:cubicBezTo>
                    <a:lnTo>
                      <a:pt x="3922" y="1"/>
                    </a:lnTo>
                    <a:cubicBezTo>
                      <a:pt x="4195" y="1"/>
                      <a:pt x="4378" y="183"/>
                      <a:pt x="4378" y="457"/>
                    </a:cubicBezTo>
                    <a:lnTo>
                      <a:pt x="4378" y="457"/>
                    </a:lnTo>
                    <a:cubicBezTo>
                      <a:pt x="4378" y="700"/>
                      <a:pt x="4195" y="882"/>
                      <a:pt x="3922" y="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6"/>
              <p:cNvSpPr/>
              <p:nvPr/>
            </p:nvSpPr>
            <p:spPr>
              <a:xfrm>
                <a:off x="-1227751" y="2435277"/>
                <a:ext cx="1208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113" extrusionOk="0">
                    <a:moveTo>
                      <a:pt x="2523" y="7082"/>
                    </a:moveTo>
                    <a:lnTo>
                      <a:pt x="4529" y="7113"/>
                    </a:lnTo>
                    <a:cubicBezTo>
                      <a:pt x="4712" y="7113"/>
                      <a:pt x="4833" y="6961"/>
                      <a:pt x="4742" y="6778"/>
                    </a:cubicBezTo>
                    <a:lnTo>
                      <a:pt x="1794" y="152"/>
                    </a:lnTo>
                    <a:cubicBezTo>
                      <a:pt x="1763" y="61"/>
                      <a:pt x="1672" y="0"/>
                      <a:pt x="1581" y="0"/>
                    </a:cubicBezTo>
                    <a:lnTo>
                      <a:pt x="274" y="0"/>
                    </a:lnTo>
                    <a:cubicBezTo>
                      <a:pt x="122" y="0"/>
                      <a:pt x="0" y="152"/>
                      <a:pt x="61" y="304"/>
                    </a:cubicBezTo>
                    <a:lnTo>
                      <a:pt x="2310" y="6900"/>
                    </a:lnTo>
                    <a:cubicBezTo>
                      <a:pt x="2341" y="6991"/>
                      <a:pt x="2432" y="7052"/>
                      <a:pt x="2523" y="7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36"/>
            <p:cNvGrpSpPr/>
            <p:nvPr/>
          </p:nvGrpSpPr>
          <p:grpSpPr>
            <a:xfrm flipH="1">
              <a:off x="1358176" y="1507646"/>
              <a:ext cx="482100" cy="682414"/>
              <a:chOff x="-1391126" y="2287852"/>
              <a:chExt cx="332850" cy="471150"/>
            </a:xfrm>
          </p:grpSpPr>
          <p:sp>
            <p:nvSpPr>
              <p:cNvPr id="926" name="Google Shape;926;p36"/>
              <p:cNvSpPr/>
              <p:nvPr/>
            </p:nvSpPr>
            <p:spPr>
              <a:xfrm>
                <a:off x="-1391126" y="2287852"/>
                <a:ext cx="332850" cy="4711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8846" extrusionOk="0">
                    <a:moveTo>
                      <a:pt x="13283" y="16536"/>
                    </a:moveTo>
                    <a:cubicBezTo>
                      <a:pt x="13283" y="17083"/>
                      <a:pt x="13131" y="17660"/>
                      <a:pt x="12797" y="18086"/>
                    </a:cubicBezTo>
                    <a:cubicBezTo>
                      <a:pt x="12432" y="18542"/>
                      <a:pt x="11855" y="18724"/>
                      <a:pt x="11277" y="18785"/>
                    </a:cubicBezTo>
                    <a:cubicBezTo>
                      <a:pt x="10517" y="18846"/>
                      <a:pt x="9727" y="18815"/>
                      <a:pt x="8937" y="18785"/>
                    </a:cubicBezTo>
                    <a:cubicBezTo>
                      <a:pt x="8177" y="18785"/>
                      <a:pt x="7417" y="18755"/>
                      <a:pt x="6657" y="18724"/>
                    </a:cubicBezTo>
                    <a:cubicBezTo>
                      <a:pt x="5897" y="18755"/>
                      <a:pt x="5137" y="18785"/>
                      <a:pt x="4377" y="18785"/>
                    </a:cubicBezTo>
                    <a:cubicBezTo>
                      <a:pt x="3587" y="18815"/>
                      <a:pt x="2797" y="18846"/>
                      <a:pt x="2037" y="18785"/>
                    </a:cubicBezTo>
                    <a:cubicBezTo>
                      <a:pt x="1459" y="18724"/>
                      <a:pt x="882" y="18542"/>
                      <a:pt x="517" y="18086"/>
                    </a:cubicBezTo>
                    <a:cubicBezTo>
                      <a:pt x="152" y="17660"/>
                      <a:pt x="31" y="17083"/>
                      <a:pt x="31" y="16536"/>
                    </a:cubicBezTo>
                    <a:lnTo>
                      <a:pt x="31" y="16445"/>
                    </a:lnTo>
                    <a:cubicBezTo>
                      <a:pt x="0" y="15138"/>
                      <a:pt x="608" y="13861"/>
                      <a:pt x="1155" y="12675"/>
                    </a:cubicBezTo>
                    <a:cubicBezTo>
                      <a:pt x="1277" y="12432"/>
                      <a:pt x="1398" y="12189"/>
                      <a:pt x="1520" y="11946"/>
                    </a:cubicBezTo>
                    <a:cubicBezTo>
                      <a:pt x="2310" y="10305"/>
                      <a:pt x="3192" y="8754"/>
                      <a:pt x="4104" y="7204"/>
                    </a:cubicBezTo>
                    <a:cubicBezTo>
                      <a:pt x="4651" y="6262"/>
                      <a:pt x="4955" y="5198"/>
                      <a:pt x="4955" y="4134"/>
                    </a:cubicBezTo>
                    <a:cubicBezTo>
                      <a:pt x="4955" y="2432"/>
                      <a:pt x="4955" y="31"/>
                      <a:pt x="4955" y="31"/>
                    </a:cubicBezTo>
                    <a:cubicBezTo>
                      <a:pt x="4955" y="1"/>
                      <a:pt x="4955" y="1"/>
                      <a:pt x="4955" y="1"/>
                    </a:cubicBezTo>
                    <a:lnTo>
                      <a:pt x="8359" y="1"/>
                    </a:lnTo>
                    <a:lnTo>
                      <a:pt x="8359" y="1"/>
                    </a:lnTo>
                    <a:lnTo>
                      <a:pt x="8359" y="4134"/>
                    </a:lnTo>
                    <a:cubicBezTo>
                      <a:pt x="8359" y="5229"/>
                      <a:pt x="8663" y="6292"/>
                      <a:pt x="9210" y="7235"/>
                    </a:cubicBezTo>
                    <a:cubicBezTo>
                      <a:pt x="9210" y="7235"/>
                      <a:pt x="9210" y="7235"/>
                      <a:pt x="9210" y="7235"/>
                    </a:cubicBezTo>
                    <a:cubicBezTo>
                      <a:pt x="10274" y="9028"/>
                      <a:pt x="11277" y="10821"/>
                      <a:pt x="12159" y="12675"/>
                    </a:cubicBezTo>
                    <a:cubicBezTo>
                      <a:pt x="12250" y="12858"/>
                      <a:pt x="12311" y="13040"/>
                      <a:pt x="12402" y="13223"/>
                    </a:cubicBezTo>
                    <a:cubicBezTo>
                      <a:pt x="12888" y="14286"/>
                      <a:pt x="13314" y="15381"/>
                      <a:pt x="13283" y="16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6"/>
              <p:cNvSpPr/>
              <p:nvPr/>
            </p:nvSpPr>
            <p:spPr>
              <a:xfrm>
                <a:off x="-1278676" y="2646052"/>
                <a:ext cx="1094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883" extrusionOk="0">
                    <a:moveTo>
                      <a:pt x="3922" y="882"/>
                    </a:moveTo>
                    <a:lnTo>
                      <a:pt x="457" y="882"/>
                    </a:lnTo>
                    <a:cubicBezTo>
                      <a:pt x="214" y="882"/>
                      <a:pt x="1" y="700"/>
                      <a:pt x="1" y="457"/>
                    </a:cubicBezTo>
                    <a:lnTo>
                      <a:pt x="1" y="457"/>
                    </a:lnTo>
                    <a:cubicBezTo>
                      <a:pt x="1" y="183"/>
                      <a:pt x="214" y="1"/>
                      <a:pt x="457" y="1"/>
                    </a:cubicBezTo>
                    <a:lnTo>
                      <a:pt x="3922" y="1"/>
                    </a:lnTo>
                    <a:cubicBezTo>
                      <a:pt x="4195" y="1"/>
                      <a:pt x="4378" y="183"/>
                      <a:pt x="4378" y="457"/>
                    </a:cubicBezTo>
                    <a:lnTo>
                      <a:pt x="4378" y="457"/>
                    </a:lnTo>
                    <a:cubicBezTo>
                      <a:pt x="4378" y="700"/>
                      <a:pt x="4195" y="882"/>
                      <a:pt x="3922" y="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6"/>
              <p:cNvSpPr/>
              <p:nvPr/>
            </p:nvSpPr>
            <p:spPr>
              <a:xfrm>
                <a:off x="-1227751" y="2435277"/>
                <a:ext cx="1208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113" extrusionOk="0">
                    <a:moveTo>
                      <a:pt x="2523" y="7082"/>
                    </a:moveTo>
                    <a:lnTo>
                      <a:pt x="4529" y="7113"/>
                    </a:lnTo>
                    <a:cubicBezTo>
                      <a:pt x="4712" y="7113"/>
                      <a:pt x="4833" y="6961"/>
                      <a:pt x="4742" y="6778"/>
                    </a:cubicBezTo>
                    <a:lnTo>
                      <a:pt x="1794" y="152"/>
                    </a:lnTo>
                    <a:cubicBezTo>
                      <a:pt x="1763" y="61"/>
                      <a:pt x="1672" y="0"/>
                      <a:pt x="1581" y="0"/>
                    </a:cubicBezTo>
                    <a:lnTo>
                      <a:pt x="274" y="0"/>
                    </a:lnTo>
                    <a:cubicBezTo>
                      <a:pt x="122" y="0"/>
                      <a:pt x="0" y="152"/>
                      <a:pt x="61" y="304"/>
                    </a:cubicBezTo>
                    <a:lnTo>
                      <a:pt x="2310" y="6900"/>
                    </a:lnTo>
                    <a:cubicBezTo>
                      <a:pt x="2341" y="6991"/>
                      <a:pt x="2432" y="7052"/>
                      <a:pt x="2523" y="70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agem 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02A209E3-28A3-274E-1463-E7BE616A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7" y="145269"/>
            <a:ext cx="1620000" cy="669191"/>
          </a:xfrm>
          <a:prstGeom prst="rect">
            <a:avLst/>
          </a:prstGeom>
        </p:spPr>
      </p:pic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0C1C684-088A-D754-29C4-B1106545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657" y="-481786"/>
            <a:ext cx="2521975" cy="1772566"/>
          </a:xfrm>
          <a:prstGeom prst="rect">
            <a:avLst/>
          </a:prstGeom>
        </p:spPr>
      </p:pic>
      <p:sp>
        <p:nvSpPr>
          <p:cNvPr id="5" name="Google Shape;1257;p40">
            <a:extLst>
              <a:ext uri="{FF2B5EF4-FFF2-40B4-BE49-F238E27FC236}">
                <a16:creationId xmlns:a16="http://schemas.microsoft.com/office/drawing/2014/main" id="{BA00BF8C-1195-DA04-3E45-F80192288D10}"/>
              </a:ext>
            </a:extLst>
          </p:cNvPr>
          <p:cNvSpPr txBox="1">
            <a:spLocks/>
          </p:cNvSpPr>
          <p:nvPr/>
        </p:nvSpPr>
        <p:spPr>
          <a:xfrm>
            <a:off x="2303962" y="1563340"/>
            <a:ext cx="46578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Black Han Sans"/>
              <a:buNone/>
              <a:defRPr sz="4800" b="0" i="0" u="none" strike="noStrike" cap="none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uckiest Guy"/>
              <a:buNone/>
              <a:defRPr sz="5200" b="0" i="0" u="none" strike="noStrike" cap="non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rPr lang="pt-PT" sz="3200" dirty="0"/>
              <a:t>Circuitos em papel</a:t>
            </a:r>
          </a:p>
        </p:txBody>
      </p:sp>
      <p:sp>
        <p:nvSpPr>
          <p:cNvPr id="9" name="Google Shape;1258;p40">
            <a:extLst>
              <a:ext uri="{FF2B5EF4-FFF2-40B4-BE49-F238E27FC236}">
                <a16:creationId xmlns:a16="http://schemas.microsoft.com/office/drawing/2014/main" id="{A1C8A96F-1F41-0B8F-4DB4-23D5E6A967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3962" y="2591087"/>
            <a:ext cx="46578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Como funciona a eletricidade?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05AD94-AEE7-6322-7C31-CD91F9026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42" y="575137"/>
            <a:ext cx="3782953" cy="36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1" descr="Diagram&#10;&#10;Description automatically generated">
            <a:extLst>
              <a:ext uri="{FF2B5EF4-FFF2-40B4-BE49-F238E27FC236}">
                <a16:creationId xmlns:a16="http://schemas.microsoft.com/office/drawing/2014/main" id="{A48E0328-7CC8-304C-8117-EA64F8569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05" y="562282"/>
            <a:ext cx="3443669" cy="36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8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9"/>
          <p:cNvSpPr txBox="1">
            <a:spLocks noGrp="1"/>
          </p:cNvSpPr>
          <p:nvPr>
            <p:ph type="title"/>
          </p:nvPr>
        </p:nvSpPr>
        <p:spPr>
          <a:xfrm>
            <a:off x="1936147" y="846109"/>
            <a:ext cx="53607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Apresentação</a:t>
            </a:r>
          </a:p>
        </p:txBody>
      </p:sp>
      <p:grpSp>
        <p:nvGrpSpPr>
          <p:cNvPr id="1045" name="Google Shape;1045;p39"/>
          <p:cNvGrpSpPr/>
          <p:nvPr/>
        </p:nvGrpSpPr>
        <p:grpSpPr>
          <a:xfrm>
            <a:off x="2651606" y="4864898"/>
            <a:ext cx="3840799" cy="1251646"/>
            <a:chOff x="-2548612" y="3297971"/>
            <a:chExt cx="2416053" cy="1090569"/>
          </a:xfrm>
        </p:grpSpPr>
        <p:sp>
          <p:nvSpPr>
            <p:cNvPr id="1046" name="Google Shape;1046;p39"/>
            <p:cNvSpPr/>
            <p:nvPr/>
          </p:nvSpPr>
          <p:spPr>
            <a:xfrm>
              <a:off x="-2548612" y="3297971"/>
              <a:ext cx="2416053" cy="81082"/>
            </a:xfrm>
            <a:custGeom>
              <a:avLst/>
              <a:gdLst/>
              <a:ahLst/>
              <a:cxnLst/>
              <a:rect l="l" t="t" r="r" b="b"/>
              <a:pathLst>
                <a:path w="124107" h="4165" extrusionOk="0">
                  <a:moveTo>
                    <a:pt x="123985" y="973"/>
                  </a:moveTo>
                  <a:lnTo>
                    <a:pt x="123347" y="3587"/>
                  </a:lnTo>
                  <a:cubicBezTo>
                    <a:pt x="123255" y="3922"/>
                    <a:pt x="122952" y="4165"/>
                    <a:pt x="122587" y="4165"/>
                  </a:cubicBezTo>
                  <a:lnTo>
                    <a:pt x="1490" y="4165"/>
                  </a:lnTo>
                  <a:cubicBezTo>
                    <a:pt x="1126" y="4165"/>
                    <a:pt x="822" y="3922"/>
                    <a:pt x="730" y="3587"/>
                  </a:cubicBezTo>
                  <a:lnTo>
                    <a:pt x="92" y="973"/>
                  </a:lnTo>
                  <a:cubicBezTo>
                    <a:pt x="1" y="487"/>
                    <a:pt x="366" y="1"/>
                    <a:pt x="852" y="1"/>
                  </a:cubicBezTo>
                  <a:lnTo>
                    <a:pt x="123225" y="1"/>
                  </a:lnTo>
                  <a:cubicBezTo>
                    <a:pt x="123742" y="1"/>
                    <a:pt x="124107" y="487"/>
                    <a:pt x="123985" y="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-2497120" y="3379034"/>
              <a:ext cx="2250365" cy="1009507"/>
            </a:xfrm>
            <a:custGeom>
              <a:avLst/>
              <a:gdLst/>
              <a:ahLst/>
              <a:cxnLst/>
              <a:rect l="l" t="t" r="r" b="b"/>
              <a:pathLst>
                <a:path w="115596" h="51856" extrusionOk="0">
                  <a:moveTo>
                    <a:pt x="0" y="1"/>
                  </a:moveTo>
                  <a:lnTo>
                    <a:pt x="115595" y="1"/>
                  </a:lnTo>
                  <a:lnTo>
                    <a:pt x="115595" y="51856"/>
                  </a:lnTo>
                  <a:lnTo>
                    <a:pt x="0" y="518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-2397116" y="3448864"/>
              <a:ext cx="2050940" cy="939677"/>
            </a:xfrm>
            <a:custGeom>
              <a:avLst/>
              <a:gdLst/>
              <a:ahLst/>
              <a:cxnLst/>
              <a:rect l="l" t="t" r="r" b="b"/>
              <a:pathLst>
                <a:path w="105352" h="48269" extrusionOk="0">
                  <a:moveTo>
                    <a:pt x="0" y="1"/>
                  </a:moveTo>
                  <a:lnTo>
                    <a:pt x="105352" y="1"/>
                  </a:lnTo>
                  <a:lnTo>
                    <a:pt x="105352" y="48269"/>
                  </a:lnTo>
                  <a:lnTo>
                    <a:pt x="0" y="482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9"/>
          <p:cNvGrpSpPr/>
          <p:nvPr/>
        </p:nvGrpSpPr>
        <p:grpSpPr>
          <a:xfrm>
            <a:off x="-45447" y="4097170"/>
            <a:ext cx="2169507" cy="3006218"/>
            <a:chOff x="1525" y="2797150"/>
            <a:chExt cx="1519050" cy="2104900"/>
          </a:xfrm>
        </p:grpSpPr>
        <p:sp>
          <p:nvSpPr>
            <p:cNvPr id="1050" name="Google Shape;1050;p39"/>
            <p:cNvSpPr/>
            <p:nvPr/>
          </p:nvSpPr>
          <p:spPr>
            <a:xfrm>
              <a:off x="1525" y="3373150"/>
              <a:ext cx="978000" cy="1528900"/>
            </a:xfrm>
            <a:custGeom>
              <a:avLst/>
              <a:gdLst/>
              <a:ahLst/>
              <a:cxnLst/>
              <a:rect l="l" t="t" r="r" b="b"/>
              <a:pathLst>
                <a:path w="39120" h="61156" extrusionOk="0">
                  <a:moveTo>
                    <a:pt x="0" y="0"/>
                  </a:moveTo>
                  <a:lnTo>
                    <a:pt x="39119" y="0"/>
                  </a:lnTo>
                  <a:lnTo>
                    <a:pt x="39119" y="61156"/>
                  </a:lnTo>
                  <a:lnTo>
                    <a:pt x="0" y="61156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2300" y="3573750"/>
              <a:ext cx="852625" cy="1328300"/>
            </a:xfrm>
            <a:custGeom>
              <a:avLst/>
              <a:gdLst/>
              <a:ahLst/>
              <a:cxnLst/>
              <a:rect l="l" t="t" r="r" b="b"/>
              <a:pathLst>
                <a:path w="34105" h="53132" extrusionOk="0">
                  <a:moveTo>
                    <a:pt x="1" y="1"/>
                  </a:moveTo>
                  <a:lnTo>
                    <a:pt x="34105" y="1"/>
                  </a:lnTo>
                  <a:lnTo>
                    <a:pt x="34105" y="53132"/>
                  </a:lnTo>
                  <a:lnTo>
                    <a:pt x="1" y="531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979500" y="3324500"/>
              <a:ext cx="522075" cy="1577550"/>
            </a:xfrm>
            <a:custGeom>
              <a:avLst/>
              <a:gdLst/>
              <a:ahLst/>
              <a:cxnLst/>
              <a:rect l="l" t="t" r="r" b="b"/>
              <a:pathLst>
                <a:path w="20883" h="63102" extrusionOk="0">
                  <a:moveTo>
                    <a:pt x="0" y="1946"/>
                  </a:moveTo>
                  <a:lnTo>
                    <a:pt x="0" y="63102"/>
                  </a:lnTo>
                  <a:lnTo>
                    <a:pt x="20882" y="56020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rgbClr val="DEF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979500" y="3324500"/>
              <a:ext cx="522075" cy="1577550"/>
            </a:xfrm>
            <a:custGeom>
              <a:avLst/>
              <a:gdLst/>
              <a:ahLst/>
              <a:cxnLst/>
              <a:rect l="l" t="t" r="r" b="b"/>
              <a:pathLst>
                <a:path w="20883" h="63102" extrusionOk="0">
                  <a:moveTo>
                    <a:pt x="20882" y="1"/>
                  </a:moveTo>
                  <a:lnTo>
                    <a:pt x="20882" y="56020"/>
                  </a:lnTo>
                  <a:lnTo>
                    <a:pt x="18390" y="56871"/>
                  </a:lnTo>
                  <a:lnTo>
                    <a:pt x="3709" y="61856"/>
                  </a:lnTo>
                  <a:lnTo>
                    <a:pt x="0" y="63102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1072200" y="3528925"/>
              <a:ext cx="367050" cy="1341975"/>
            </a:xfrm>
            <a:custGeom>
              <a:avLst/>
              <a:gdLst/>
              <a:ahLst/>
              <a:cxnLst/>
              <a:rect l="l" t="t" r="r" b="b"/>
              <a:pathLst>
                <a:path w="14682" h="53679" extrusionOk="0">
                  <a:moveTo>
                    <a:pt x="14682" y="0"/>
                  </a:moveTo>
                  <a:lnTo>
                    <a:pt x="14682" y="48694"/>
                  </a:lnTo>
                  <a:lnTo>
                    <a:pt x="1" y="53679"/>
                  </a:lnTo>
                  <a:lnTo>
                    <a:pt x="1" y="16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1525" y="3329825"/>
              <a:ext cx="1515250" cy="38775"/>
            </a:xfrm>
            <a:custGeom>
              <a:avLst/>
              <a:gdLst/>
              <a:ahLst/>
              <a:cxnLst/>
              <a:rect l="l" t="t" r="r" b="b"/>
              <a:pathLst>
                <a:path w="60610" h="1551" extrusionOk="0">
                  <a:moveTo>
                    <a:pt x="60609" y="1"/>
                  </a:moveTo>
                  <a:lnTo>
                    <a:pt x="60457" y="1"/>
                  </a:lnTo>
                  <a:lnTo>
                    <a:pt x="40062" y="1551"/>
                  </a:lnTo>
                  <a:lnTo>
                    <a:pt x="0" y="1551"/>
                  </a:lnTo>
                  <a:lnTo>
                    <a:pt x="0" y="1460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990900" y="3329075"/>
              <a:ext cx="529675" cy="144400"/>
            </a:xfrm>
            <a:custGeom>
              <a:avLst/>
              <a:gdLst/>
              <a:ahLst/>
              <a:cxnLst/>
              <a:rect l="l" t="t" r="r" b="b"/>
              <a:pathLst>
                <a:path w="21187" h="5776" extrusionOk="0">
                  <a:moveTo>
                    <a:pt x="21156" y="973"/>
                  </a:moveTo>
                  <a:lnTo>
                    <a:pt x="21064" y="3587"/>
                  </a:lnTo>
                  <a:cubicBezTo>
                    <a:pt x="21034" y="3952"/>
                    <a:pt x="20973" y="4195"/>
                    <a:pt x="20912" y="4195"/>
                  </a:cubicBezTo>
                  <a:lnTo>
                    <a:pt x="274" y="5775"/>
                  </a:lnTo>
                  <a:cubicBezTo>
                    <a:pt x="213" y="5775"/>
                    <a:pt x="152" y="5532"/>
                    <a:pt x="152" y="5198"/>
                  </a:cubicBezTo>
                  <a:lnTo>
                    <a:pt x="31" y="2584"/>
                  </a:lnTo>
                  <a:cubicBezTo>
                    <a:pt x="0" y="2097"/>
                    <a:pt x="61" y="1611"/>
                    <a:pt x="152" y="1611"/>
                  </a:cubicBezTo>
                  <a:lnTo>
                    <a:pt x="21034" y="31"/>
                  </a:lnTo>
                  <a:cubicBezTo>
                    <a:pt x="21125" y="0"/>
                    <a:pt x="21186" y="486"/>
                    <a:pt x="21156" y="97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1525" y="3368575"/>
              <a:ext cx="1023600" cy="104125"/>
            </a:xfrm>
            <a:custGeom>
              <a:avLst/>
              <a:gdLst/>
              <a:ahLst/>
              <a:cxnLst/>
              <a:rect l="l" t="t" r="r" b="b"/>
              <a:pathLst>
                <a:path w="40944" h="4165" extrusionOk="0">
                  <a:moveTo>
                    <a:pt x="40821" y="943"/>
                  </a:moveTo>
                  <a:lnTo>
                    <a:pt x="40183" y="3557"/>
                  </a:lnTo>
                  <a:cubicBezTo>
                    <a:pt x="40092" y="3922"/>
                    <a:pt x="39788" y="4165"/>
                    <a:pt x="39423" y="4165"/>
                  </a:cubicBezTo>
                  <a:lnTo>
                    <a:pt x="0" y="4165"/>
                  </a:lnTo>
                  <a:lnTo>
                    <a:pt x="0" y="1"/>
                  </a:lnTo>
                  <a:lnTo>
                    <a:pt x="40062" y="1"/>
                  </a:lnTo>
                  <a:cubicBezTo>
                    <a:pt x="40548" y="1"/>
                    <a:pt x="40943" y="457"/>
                    <a:pt x="40821" y="94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266725" y="2797150"/>
              <a:ext cx="851100" cy="493175"/>
            </a:xfrm>
            <a:custGeom>
              <a:avLst/>
              <a:gdLst/>
              <a:ahLst/>
              <a:cxnLst/>
              <a:rect l="l" t="t" r="r" b="b"/>
              <a:pathLst>
                <a:path w="34044" h="19727" extrusionOk="0">
                  <a:moveTo>
                    <a:pt x="33648" y="19727"/>
                  </a:moveTo>
                  <a:lnTo>
                    <a:pt x="4225" y="19727"/>
                  </a:lnTo>
                  <a:cubicBezTo>
                    <a:pt x="4043" y="19727"/>
                    <a:pt x="3921" y="19605"/>
                    <a:pt x="3860" y="19423"/>
                  </a:cubicBezTo>
                  <a:lnTo>
                    <a:pt x="61" y="426"/>
                  </a:lnTo>
                  <a:cubicBezTo>
                    <a:pt x="0" y="213"/>
                    <a:pt x="182" y="0"/>
                    <a:pt x="395" y="0"/>
                  </a:cubicBezTo>
                  <a:lnTo>
                    <a:pt x="29818" y="0"/>
                  </a:lnTo>
                  <a:cubicBezTo>
                    <a:pt x="29970" y="0"/>
                    <a:pt x="30122" y="122"/>
                    <a:pt x="30153" y="274"/>
                  </a:cubicBezTo>
                  <a:lnTo>
                    <a:pt x="33982" y="19271"/>
                  </a:lnTo>
                  <a:cubicBezTo>
                    <a:pt x="34043" y="19514"/>
                    <a:pt x="33861" y="19727"/>
                    <a:pt x="33648" y="19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294075" y="2822975"/>
              <a:ext cx="796400" cy="440775"/>
            </a:xfrm>
            <a:custGeom>
              <a:avLst/>
              <a:gdLst/>
              <a:ahLst/>
              <a:cxnLst/>
              <a:rect l="l" t="t" r="r" b="b"/>
              <a:pathLst>
                <a:path w="31856" h="17631" extrusionOk="0">
                  <a:moveTo>
                    <a:pt x="31855" y="17630"/>
                  </a:moveTo>
                  <a:lnTo>
                    <a:pt x="3709" y="17630"/>
                  </a:lnTo>
                  <a:lnTo>
                    <a:pt x="0" y="1"/>
                  </a:lnTo>
                  <a:lnTo>
                    <a:pt x="28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314600" y="2834375"/>
              <a:ext cx="756100" cy="418725"/>
            </a:xfrm>
            <a:custGeom>
              <a:avLst/>
              <a:gdLst/>
              <a:ahLst/>
              <a:cxnLst/>
              <a:rect l="l" t="t" r="r" b="b"/>
              <a:pathLst>
                <a:path w="30244" h="16749" extrusionOk="0">
                  <a:moveTo>
                    <a:pt x="30244" y="16749"/>
                  </a:moveTo>
                  <a:lnTo>
                    <a:pt x="3526" y="16749"/>
                  </a:lnTo>
                  <a:lnTo>
                    <a:pt x="0" y="1"/>
                  </a:lnTo>
                  <a:lnTo>
                    <a:pt x="26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425525" y="3290300"/>
              <a:ext cx="679375" cy="43350"/>
            </a:xfrm>
            <a:custGeom>
              <a:avLst/>
              <a:gdLst/>
              <a:ahLst/>
              <a:cxnLst/>
              <a:rect l="l" t="t" r="r" b="b"/>
              <a:pathLst>
                <a:path w="27175" h="1734" extrusionOk="0">
                  <a:moveTo>
                    <a:pt x="1" y="1"/>
                  </a:moveTo>
                  <a:lnTo>
                    <a:pt x="27175" y="1"/>
                  </a:lnTo>
                  <a:lnTo>
                    <a:pt x="27175" y="1734"/>
                  </a:lnTo>
                  <a:lnTo>
                    <a:pt x="1" y="17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1104875" y="3290300"/>
              <a:ext cx="354125" cy="43350"/>
            </a:xfrm>
            <a:custGeom>
              <a:avLst/>
              <a:gdLst/>
              <a:ahLst/>
              <a:cxnLst/>
              <a:rect l="l" t="t" r="r" b="b"/>
              <a:pathLst>
                <a:path w="14165" h="1734" extrusionOk="0">
                  <a:moveTo>
                    <a:pt x="1" y="1"/>
                  </a:moveTo>
                  <a:lnTo>
                    <a:pt x="14165" y="1"/>
                  </a:lnTo>
                  <a:lnTo>
                    <a:pt x="14165" y="1734"/>
                  </a:lnTo>
                  <a:lnTo>
                    <a:pt x="1" y="17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845000" y="2873900"/>
              <a:ext cx="199875" cy="338925"/>
            </a:xfrm>
            <a:custGeom>
              <a:avLst/>
              <a:gdLst/>
              <a:ahLst/>
              <a:cxnLst/>
              <a:rect l="l" t="t" r="r" b="b"/>
              <a:pathLst>
                <a:path w="7995" h="13557" extrusionOk="0">
                  <a:moveTo>
                    <a:pt x="0" y="0"/>
                  </a:moveTo>
                  <a:lnTo>
                    <a:pt x="3101" y="13557"/>
                  </a:lnTo>
                  <a:lnTo>
                    <a:pt x="7994" y="1355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919475" y="3124650"/>
              <a:ext cx="51675" cy="88175"/>
            </a:xfrm>
            <a:custGeom>
              <a:avLst/>
              <a:gdLst/>
              <a:ahLst/>
              <a:cxnLst/>
              <a:rect l="l" t="t" r="r" b="b"/>
              <a:pathLst>
                <a:path w="2067" h="3527" extrusionOk="0">
                  <a:moveTo>
                    <a:pt x="2067" y="3527"/>
                  </a:moveTo>
                  <a:lnTo>
                    <a:pt x="790" y="3527"/>
                  </a:lnTo>
                  <a:lnTo>
                    <a:pt x="0" y="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929350" y="2930875"/>
              <a:ext cx="91200" cy="281950"/>
            </a:xfrm>
            <a:custGeom>
              <a:avLst/>
              <a:gdLst/>
              <a:ahLst/>
              <a:cxnLst/>
              <a:rect l="l" t="t" r="r" b="b"/>
              <a:pathLst>
                <a:path w="3648" h="11278" extrusionOk="0">
                  <a:moveTo>
                    <a:pt x="3648" y="11278"/>
                  </a:moveTo>
                  <a:lnTo>
                    <a:pt x="2401" y="11278"/>
                  </a:lnTo>
                  <a:lnTo>
                    <a:pt x="0" y="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653500" y="288757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655775" y="28982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1"/>
                  </a:moveTo>
                  <a:lnTo>
                    <a:pt x="3375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658050" y="290885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5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660350" y="2920250"/>
              <a:ext cx="84350" cy="25"/>
            </a:xfrm>
            <a:custGeom>
              <a:avLst/>
              <a:gdLst/>
              <a:ahLst/>
              <a:cxnLst/>
              <a:rect l="l" t="t" r="r" b="b"/>
              <a:pathLst>
                <a:path w="3374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662625" y="293087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655025" y="317632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657300" y="318697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659575" y="31976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1"/>
                  </a:moveTo>
                  <a:lnTo>
                    <a:pt x="3375" y="1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661850" y="320825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5" y="0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664150" y="3218875"/>
              <a:ext cx="84350" cy="25"/>
            </a:xfrm>
            <a:custGeom>
              <a:avLst/>
              <a:gdLst/>
              <a:ahLst/>
              <a:cxnLst/>
              <a:rect l="l" t="t" r="r" b="b"/>
              <a:pathLst>
                <a:path w="3374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455175" y="290885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457450" y="291947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459725" y="293012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5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462000" y="2940775"/>
              <a:ext cx="83625" cy="25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0"/>
                  </a:moveTo>
                  <a:lnTo>
                    <a:pt x="334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464275" y="2951400"/>
              <a:ext cx="83625" cy="25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5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752275" y="30236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5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754575" y="3034225"/>
              <a:ext cx="83600" cy="25"/>
            </a:xfrm>
            <a:custGeom>
              <a:avLst/>
              <a:gdLst/>
              <a:ahLst/>
              <a:cxnLst/>
              <a:rect l="l" t="t" r="r" b="b"/>
              <a:pathLst>
                <a:path w="3344" h="1" fill="none" extrusionOk="0">
                  <a:moveTo>
                    <a:pt x="0" y="1"/>
                  </a:moveTo>
                  <a:lnTo>
                    <a:pt x="3344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756850" y="3044875"/>
              <a:ext cx="83600" cy="25"/>
            </a:xfrm>
            <a:custGeom>
              <a:avLst/>
              <a:gdLst/>
              <a:ahLst/>
              <a:cxnLst/>
              <a:rect l="l" t="t" r="r" b="b"/>
              <a:pathLst>
                <a:path w="3344" h="1" fill="none" extrusionOk="0">
                  <a:moveTo>
                    <a:pt x="0" y="0"/>
                  </a:moveTo>
                  <a:lnTo>
                    <a:pt x="334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758375" y="30555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1"/>
                  </a:moveTo>
                  <a:lnTo>
                    <a:pt x="3374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760650" y="306615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388300" y="30236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390575" y="303422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1"/>
                  </a:moveTo>
                  <a:lnTo>
                    <a:pt x="3375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392850" y="3044875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0"/>
                  </a:moveTo>
                  <a:lnTo>
                    <a:pt x="3375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395125" y="305550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1" y="1"/>
                  </a:moveTo>
                  <a:lnTo>
                    <a:pt x="3375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397425" y="3066150"/>
              <a:ext cx="84375" cy="25"/>
            </a:xfrm>
            <a:custGeom>
              <a:avLst/>
              <a:gdLst/>
              <a:ahLst/>
              <a:cxnLst/>
              <a:rect l="l" t="t" r="r" b="b"/>
              <a:pathLst>
                <a:path w="3375" h="1" fill="none" extrusionOk="0">
                  <a:moveTo>
                    <a:pt x="0" y="0"/>
                  </a:moveTo>
                  <a:lnTo>
                    <a:pt x="3374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599550" y="2876175"/>
              <a:ext cx="138325" cy="58525"/>
            </a:xfrm>
            <a:custGeom>
              <a:avLst/>
              <a:gdLst/>
              <a:ahLst/>
              <a:cxnLst/>
              <a:rect l="l" t="t" r="r" b="b"/>
              <a:pathLst>
                <a:path w="5533" h="2341" fill="none" extrusionOk="0">
                  <a:moveTo>
                    <a:pt x="0" y="2341"/>
                  </a:moveTo>
                  <a:lnTo>
                    <a:pt x="1915" y="0"/>
                  </a:lnTo>
                  <a:lnTo>
                    <a:pt x="5532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709725" y="3050175"/>
              <a:ext cx="140600" cy="33475"/>
            </a:xfrm>
            <a:custGeom>
              <a:avLst/>
              <a:gdLst/>
              <a:ahLst/>
              <a:cxnLst/>
              <a:rect l="l" t="t" r="r" b="b"/>
              <a:pathLst>
                <a:path w="5624" h="1339" fill="none" extrusionOk="0">
                  <a:moveTo>
                    <a:pt x="1" y="1"/>
                  </a:moveTo>
                  <a:lnTo>
                    <a:pt x="2098" y="1338"/>
                  </a:lnTo>
                  <a:lnTo>
                    <a:pt x="5624" y="1338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716575" y="3124650"/>
              <a:ext cx="146675" cy="38025"/>
            </a:xfrm>
            <a:custGeom>
              <a:avLst/>
              <a:gdLst/>
              <a:ahLst/>
              <a:cxnLst/>
              <a:rect l="l" t="t" r="r" b="b"/>
              <a:pathLst>
                <a:path w="5867" h="1521" fill="none" extrusionOk="0">
                  <a:moveTo>
                    <a:pt x="0" y="1"/>
                  </a:moveTo>
                  <a:lnTo>
                    <a:pt x="2219" y="1521"/>
                  </a:lnTo>
                  <a:lnTo>
                    <a:pt x="5867" y="152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639050" y="3160375"/>
              <a:ext cx="112500" cy="75250"/>
            </a:xfrm>
            <a:custGeom>
              <a:avLst/>
              <a:gdLst/>
              <a:ahLst/>
              <a:cxnLst/>
              <a:rect l="l" t="t" r="r" b="b"/>
              <a:pathLst>
                <a:path w="4500" h="3010" fill="none" extrusionOk="0">
                  <a:moveTo>
                    <a:pt x="1" y="0"/>
                  </a:moveTo>
                  <a:lnTo>
                    <a:pt x="609" y="3010"/>
                  </a:lnTo>
                  <a:lnTo>
                    <a:pt x="4500" y="3010"/>
                  </a:lnTo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470375" y="2891375"/>
              <a:ext cx="96525" cy="36500"/>
            </a:xfrm>
            <a:custGeom>
              <a:avLst/>
              <a:gdLst/>
              <a:ahLst/>
              <a:cxnLst/>
              <a:rect l="l" t="t" r="r" b="b"/>
              <a:pathLst>
                <a:path w="3861" h="1460" fill="none" extrusionOk="0">
                  <a:moveTo>
                    <a:pt x="3860" y="1459"/>
                  </a:moveTo>
                  <a:lnTo>
                    <a:pt x="355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400450" y="3036500"/>
              <a:ext cx="116300" cy="44100"/>
            </a:xfrm>
            <a:custGeom>
              <a:avLst/>
              <a:gdLst/>
              <a:ahLst/>
              <a:cxnLst/>
              <a:rect l="l" t="t" r="r" b="b"/>
              <a:pathLst>
                <a:path w="4652" h="1764" fill="none" extrusionOk="0">
                  <a:moveTo>
                    <a:pt x="1" y="1764"/>
                  </a:moveTo>
                  <a:lnTo>
                    <a:pt x="3466" y="1764"/>
                  </a:lnTo>
                  <a:lnTo>
                    <a:pt x="4651" y="1"/>
                  </a:lnTo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572950" y="2940775"/>
              <a:ext cx="20550" cy="31175"/>
            </a:xfrm>
            <a:custGeom>
              <a:avLst/>
              <a:gdLst/>
              <a:ahLst/>
              <a:cxnLst/>
              <a:rect l="l" t="t" r="r" b="b"/>
              <a:pathLst>
                <a:path w="822" h="1247" fill="none" extrusionOk="0">
                  <a:moveTo>
                    <a:pt x="791" y="365"/>
                  </a:moveTo>
                  <a:cubicBezTo>
                    <a:pt x="821" y="517"/>
                    <a:pt x="760" y="638"/>
                    <a:pt x="669" y="699"/>
                  </a:cubicBezTo>
                  <a:lnTo>
                    <a:pt x="760" y="1246"/>
                  </a:lnTo>
                  <a:cubicBezTo>
                    <a:pt x="730" y="1246"/>
                    <a:pt x="669" y="1216"/>
                    <a:pt x="608" y="1216"/>
                  </a:cubicBezTo>
                  <a:cubicBezTo>
                    <a:pt x="548" y="1216"/>
                    <a:pt x="487" y="1246"/>
                    <a:pt x="426" y="1246"/>
                  </a:cubicBezTo>
                  <a:lnTo>
                    <a:pt x="305" y="699"/>
                  </a:lnTo>
                  <a:cubicBezTo>
                    <a:pt x="183" y="638"/>
                    <a:pt x="61" y="517"/>
                    <a:pt x="31" y="365"/>
                  </a:cubicBezTo>
                  <a:cubicBezTo>
                    <a:pt x="1" y="152"/>
                    <a:pt x="122" y="0"/>
                    <a:pt x="335" y="0"/>
                  </a:cubicBezTo>
                  <a:cubicBezTo>
                    <a:pt x="548" y="0"/>
                    <a:pt x="760" y="152"/>
                    <a:pt x="791" y="365"/>
                  </a:cubicBezTo>
                  <a:close/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563075" y="3018275"/>
              <a:ext cx="69925" cy="25"/>
            </a:xfrm>
            <a:custGeom>
              <a:avLst/>
              <a:gdLst/>
              <a:ahLst/>
              <a:cxnLst/>
              <a:rect l="l" t="t" r="r" b="b"/>
              <a:pathLst>
                <a:path w="2797" h="1" fill="none" extrusionOk="0">
                  <a:moveTo>
                    <a:pt x="0" y="0"/>
                  </a:moveTo>
                  <a:lnTo>
                    <a:pt x="2797" y="0"/>
                  </a:lnTo>
                  <a:cubicBezTo>
                    <a:pt x="2797" y="0"/>
                    <a:pt x="2797" y="0"/>
                    <a:pt x="2797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close/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556225" y="2971150"/>
              <a:ext cx="76025" cy="35750"/>
            </a:xfrm>
            <a:custGeom>
              <a:avLst/>
              <a:gdLst/>
              <a:ahLst/>
              <a:cxnLst/>
              <a:rect l="l" t="t" r="r" b="b"/>
              <a:pathLst>
                <a:path w="3041" h="1430" fill="none" extrusionOk="0">
                  <a:moveTo>
                    <a:pt x="1429" y="31"/>
                  </a:moveTo>
                  <a:cubicBezTo>
                    <a:pt x="1399" y="31"/>
                    <a:pt x="1338" y="1"/>
                    <a:pt x="1277" y="1"/>
                  </a:cubicBezTo>
                  <a:cubicBezTo>
                    <a:pt x="1217" y="1"/>
                    <a:pt x="1156" y="31"/>
                    <a:pt x="1095" y="31"/>
                  </a:cubicBezTo>
                  <a:cubicBezTo>
                    <a:pt x="426" y="122"/>
                    <a:pt x="1" y="730"/>
                    <a:pt x="122" y="1429"/>
                  </a:cubicBezTo>
                  <a:lnTo>
                    <a:pt x="3040" y="1429"/>
                  </a:lnTo>
                  <a:cubicBezTo>
                    <a:pt x="2858" y="700"/>
                    <a:pt x="2189" y="92"/>
                    <a:pt x="1429" y="31"/>
                  </a:cubicBezTo>
                  <a:close/>
                  <a:moveTo>
                    <a:pt x="974" y="1095"/>
                  </a:moveTo>
                  <a:cubicBezTo>
                    <a:pt x="791" y="1095"/>
                    <a:pt x="609" y="943"/>
                    <a:pt x="548" y="761"/>
                  </a:cubicBezTo>
                  <a:cubicBezTo>
                    <a:pt x="518" y="578"/>
                    <a:pt x="639" y="426"/>
                    <a:pt x="822" y="426"/>
                  </a:cubicBezTo>
                  <a:cubicBezTo>
                    <a:pt x="1004" y="426"/>
                    <a:pt x="1186" y="578"/>
                    <a:pt x="1247" y="761"/>
                  </a:cubicBezTo>
                  <a:cubicBezTo>
                    <a:pt x="1277" y="943"/>
                    <a:pt x="1156" y="1095"/>
                    <a:pt x="974" y="1095"/>
                  </a:cubicBezTo>
                  <a:close/>
                  <a:moveTo>
                    <a:pt x="2098" y="1095"/>
                  </a:moveTo>
                  <a:cubicBezTo>
                    <a:pt x="1916" y="1095"/>
                    <a:pt x="1733" y="943"/>
                    <a:pt x="1703" y="761"/>
                  </a:cubicBezTo>
                  <a:cubicBezTo>
                    <a:pt x="1642" y="578"/>
                    <a:pt x="1764" y="426"/>
                    <a:pt x="1946" y="426"/>
                  </a:cubicBezTo>
                  <a:cubicBezTo>
                    <a:pt x="2159" y="426"/>
                    <a:pt x="2341" y="578"/>
                    <a:pt x="2372" y="761"/>
                  </a:cubicBezTo>
                  <a:cubicBezTo>
                    <a:pt x="2402" y="943"/>
                    <a:pt x="2281" y="1095"/>
                    <a:pt x="2098" y="1095"/>
                  </a:cubicBezTo>
                  <a:close/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569150" y="2981800"/>
              <a:ext cx="19025" cy="16750"/>
            </a:xfrm>
            <a:custGeom>
              <a:avLst/>
              <a:gdLst/>
              <a:ahLst/>
              <a:cxnLst/>
              <a:rect l="l" t="t" r="r" b="b"/>
              <a:pathLst>
                <a:path w="761" h="670" fill="none" extrusionOk="0">
                  <a:moveTo>
                    <a:pt x="730" y="335"/>
                  </a:moveTo>
                  <a:cubicBezTo>
                    <a:pt x="760" y="517"/>
                    <a:pt x="639" y="669"/>
                    <a:pt x="457" y="669"/>
                  </a:cubicBezTo>
                  <a:cubicBezTo>
                    <a:pt x="274" y="669"/>
                    <a:pt x="92" y="517"/>
                    <a:pt x="31" y="335"/>
                  </a:cubicBezTo>
                  <a:cubicBezTo>
                    <a:pt x="1" y="152"/>
                    <a:pt x="122" y="0"/>
                    <a:pt x="305" y="0"/>
                  </a:cubicBezTo>
                  <a:cubicBezTo>
                    <a:pt x="487" y="0"/>
                    <a:pt x="669" y="152"/>
                    <a:pt x="730" y="335"/>
                  </a:cubicBezTo>
                  <a:close/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97275" y="2981800"/>
              <a:ext cx="19025" cy="16750"/>
            </a:xfrm>
            <a:custGeom>
              <a:avLst/>
              <a:gdLst/>
              <a:ahLst/>
              <a:cxnLst/>
              <a:rect l="l" t="t" r="r" b="b"/>
              <a:pathLst>
                <a:path w="761" h="670" fill="none" extrusionOk="0">
                  <a:moveTo>
                    <a:pt x="730" y="335"/>
                  </a:moveTo>
                  <a:cubicBezTo>
                    <a:pt x="760" y="517"/>
                    <a:pt x="639" y="669"/>
                    <a:pt x="456" y="669"/>
                  </a:cubicBezTo>
                  <a:cubicBezTo>
                    <a:pt x="274" y="669"/>
                    <a:pt x="91" y="517"/>
                    <a:pt x="61" y="335"/>
                  </a:cubicBezTo>
                  <a:cubicBezTo>
                    <a:pt x="0" y="152"/>
                    <a:pt x="122" y="0"/>
                    <a:pt x="304" y="0"/>
                  </a:cubicBezTo>
                  <a:cubicBezTo>
                    <a:pt x="517" y="0"/>
                    <a:pt x="699" y="152"/>
                    <a:pt x="730" y="335"/>
                  </a:cubicBezTo>
                  <a:close/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24325" y="3018275"/>
              <a:ext cx="171000" cy="89700"/>
            </a:xfrm>
            <a:custGeom>
              <a:avLst/>
              <a:gdLst/>
              <a:ahLst/>
              <a:cxnLst/>
              <a:rect l="l" t="t" r="r" b="b"/>
              <a:pathLst>
                <a:path w="6840" h="3588" fill="none" extrusionOk="0">
                  <a:moveTo>
                    <a:pt x="6079" y="0"/>
                  </a:moveTo>
                  <a:lnTo>
                    <a:pt x="6839" y="3587"/>
                  </a:lnTo>
                  <a:lnTo>
                    <a:pt x="730" y="3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541025" y="3006875"/>
              <a:ext cx="115550" cy="11425"/>
            </a:xfrm>
            <a:custGeom>
              <a:avLst/>
              <a:gdLst/>
              <a:ahLst/>
              <a:cxnLst/>
              <a:rect l="l" t="t" r="r" b="b"/>
              <a:pathLst>
                <a:path w="4622" h="457" fill="none" extrusionOk="0">
                  <a:moveTo>
                    <a:pt x="4591" y="244"/>
                  </a:moveTo>
                  <a:cubicBezTo>
                    <a:pt x="4621" y="335"/>
                    <a:pt x="4560" y="396"/>
                    <a:pt x="4500" y="456"/>
                  </a:cubicBezTo>
                  <a:lnTo>
                    <a:pt x="183" y="456"/>
                  </a:lnTo>
                  <a:cubicBezTo>
                    <a:pt x="183" y="426"/>
                    <a:pt x="153" y="426"/>
                    <a:pt x="123" y="396"/>
                  </a:cubicBezTo>
                  <a:cubicBezTo>
                    <a:pt x="62" y="365"/>
                    <a:pt x="31" y="304"/>
                    <a:pt x="31" y="244"/>
                  </a:cubicBezTo>
                  <a:cubicBezTo>
                    <a:pt x="1" y="122"/>
                    <a:pt x="92" y="0"/>
                    <a:pt x="214" y="0"/>
                  </a:cubicBezTo>
                  <a:lnTo>
                    <a:pt x="4317" y="0"/>
                  </a:lnTo>
                  <a:cubicBezTo>
                    <a:pt x="4378" y="0"/>
                    <a:pt x="4439" y="31"/>
                    <a:pt x="4500" y="92"/>
                  </a:cubicBezTo>
                  <a:cubicBezTo>
                    <a:pt x="4530" y="122"/>
                    <a:pt x="4560" y="183"/>
                    <a:pt x="4591" y="244"/>
                  </a:cubicBezTo>
                  <a:close/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545600" y="3018275"/>
              <a:ext cx="107925" cy="25"/>
            </a:xfrm>
            <a:custGeom>
              <a:avLst/>
              <a:gdLst/>
              <a:ahLst/>
              <a:cxnLst/>
              <a:rect l="l" t="t" r="r" b="b"/>
              <a:pathLst>
                <a:path w="4317" h="1" fill="none" extrusionOk="0">
                  <a:moveTo>
                    <a:pt x="4317" y="0"/>
                  </a:moveTo>
                  <a:cubicBezTo>
                    <a:pt x="4286" y="0"/>
                    <a:pt x="4256" y="0"/>
                    <a:pt x="4225" y="0"/>
                  </a:cubicBezTo>
                  <a:lnTo>
                    <a:pt x="122" y="0"/>
                  </a:lnTo>
                  <a:cubicBezTo>
                    <a:pt x="92" y="0"/>
                    <a:pt x="61" y="0"/>
                    <a:pt x="0" y="0"/>
                  </a:cubicBezTo>
                  <a:close/>
                </a:path>
              </a:pathLst>
            </a:custGeom>
            <a:noFill/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569150" y="2981800"/>
              <a:ext cx="19025" cy="16750"/>
            </a:xfrm>
            <a:custGeom>
              <a:avLst/>
              <a:gdLst/>
              <a:ahLst/>
              <a:cxnLst/>
              <a:rect l="l" t="t" r="r" b="b"/>
              <a:pathLst>
                <a:path w="761" h="670" fill="none" extrusionOk="0">
                  <a:moveTo>
                    <a:pt x="730" y="335"/>
                  </a:moveTo>
                  <a:cubicBezTo>
                    <a:pt x="760" y="517"/>
                    <a:pt x="639" y="669"/>
                    <a:pt x="457" y="669"/>
                  </a:cubicBezTo>
                  <a:cubicBezTo>
                    <a:pt x="274" y="669"/>
                    <a:pt x="92" y="517"/>
                    <a:pt x="31" y="335"/>
                  </a:cubicBezTo>
                  <a:cubicBezTo>
                    <a:pt x="1" y="152"/>
                    <a:pt x="122" y="0"/>
                    <a:pt x="305" y="0"/>
                  </a:cubicBezTo>
                  <a:cubicBezTo>
                    <a:pt x="487" y="0"/>
                    <a:pt x="669" y="152"/>
                    <a:pt x="730" y="335"/>
                  </a:cubicBezTo>
                  <a:close/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597275" y="2981800"/>
              <a:ext cx="19025" cy="16750"/>
            </a:xfrm>
            <a:custGeom>
              <a:avLst/>
              <a:gdLst/>
              <a:ahLst/>
              <a:cxnLst/>
              <a:rect l="l" t="t" r="r" b="b"/>
              <a:pathLst>
                <a:path w="761" h="670" fill="none" extrusionOk="0">
                  <a:moveTo>
                    <a:pt x="730" y="335"/>
                  </a:moveTo>
                  <a:cubicBezTo>
                    <a:pt x="760" y="517"/>
                    <a:pt x="639" y="669"/>
                    <a:pt x="456" y="669"/>
                  </a:cubicBezTo>
                  <a:cubicBezTo>
                    <a:pt x="274" y="669"/>
                    <a:pt x="91" y="517"/>
                    <a:pt x="61" y="335"/>
                  </a:cubicBezTo>
                  <a:cubicBezTo>
                    <a:pt x="0" y="152"/>
                    <a:pt x="122" y="0"/>
                    <a:pt x="304" y="0"/>
                  </a:cubicBezTo>
                  <a:cubicBezTo>
                    <a:pt x="517" y="0"/>
                    <a:pt x="699" y="152"/>
                    <a:pt x="730" y="335"/>
                  </a:cubicBezTo>
                  <a:close/>
                </a:path>
              </a:pathLst>
            </a:custGeom>
            <a:solidFill>
              <a:srgbClr val="FFFFFF"/>
            </a:solidFill>
            <a:ln w="45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39"/>
          <p:cNvGrpSpPr/>
          <p:nvPr/>
        </p:nvGrpSpPr>
        <p:grpSpPr>
          <a:xfrm>
            <a:off x="7362578" y="5014818"/>
            <a:ext cx="1475329" cy="818525"/>
            <a:chOff x="7362578" y="5014818"/>
            <a:chExt cx="1475329" cy="818525"/>
          </a:xfrm>
        </p:grpSpPr>
        <p:sp>
          <p:nvSpPr>
            <p:cNvPr id="1108" name="Google Shape;1108;p39"/>
            <p:cNvSpPr/>
            <p:nvPr/>
          </p:nvSpPr>
          <p:spPr>
            <a:xfrm>
              <a:off x="7367233" y="5123629"/>
              <a:ext cx="1469115" cy="709714"/>
            </a:xfrm>
            <a:custGeom>
              <a:avLst/>
              <a:gdLst/>
              <a:ahLst/>
              <a:cxnLst/>
              <a:rect l="l" t="t" r="r" b="b"/>
              <a:pathLst>
                <a:path w="57449" h="27753" extrusionOk="0">
                  <a:moveTo>
                    <a:pt x="57449" y="1"/>
                  </a:moveTo>
                  <a:lnTo>
                    <a:pt x="54713" y="26840"/>
                  </a:lnTo>
                  <a:cubicBezTo>
                    <a:pt x="54652" y="27357"/>
                    <a:pt x="54105" y="27752"/>
                    <a:pt x="53406" y="27752"/>
                  </a:cubicBezTo>
                  <a:lnTo>
                    <a:pt x="4013" y="27752"/>
                  </a:lnTo>
                  <a:cubicBezTo>
                    <a:pt x="3344" y="27752"/>
                    <a:pt x="2797" y="27357"/>
                    <a:pt x="2736" y="26840"/>
                  </a:cubicBezTo>
                  <a:lnTo>
                    <a:pt x="1" y="31"/>
                  </a:lnTo>
                  <a:cubicBezTo>
                    <a:pt x="214" y="396"/>
                    <a:pt x="761" y="670"/>
                    <a:pt x="1429" y="670"/>
                  </a:cubicBezTo>
                  <a:lnTo>
                    <a:pt x="55898" y="670"/>
                  </a:lnTo>
                  <a:cubicBezTo>
                    <a:pt x="56567" y="670"/>
                    <a:pt x="57084" y="396"/>
                    <a:pt x="57327" y="1"/>
                  </a:cubicBezTo>
                  <a:lnTo>
                    <a:pt x="57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7460521" y="5189708"/>
              <a:ext cx="1293431" cy="592310"/>
            </a:xfrm>
            <a:custGeom>
              <a:avLst/>
              <a:gdLst/>
              <a:ahLst/>
              <a:cxnLst/>
              <a:rect l="l" t="t" r="r" b="b"/>
              <a:pathLst>
                <a:path w="50579" h="23162" extrusionOk="0">
                  <a:moveTo>
                    <a:pt x="50427" y="1672"/>
                  </a:moveTo>
                  <a:lnTo>
                    <a:pt x="47387" y="21703"/>
                  </a:lnTo>
                  <a:cubicBezTo>
                    <a:pt x="47296" y="22524"/>
                    <a:pt x="46384" y="23162"/>
                    <a:pt x="45290" y="23162"/>
                  </a:cubicBezTo>
                  <a:lnTo>
                    <a:pt x="4864" y="23162"/>
                  </a:lnTo>
                  <a:cubicBezTo>
                    <a:pt x="3769" y="23162"/>
                    <a:pt x="2857" y="22524"/>
                    <a:pt x="2766" y="21703"/>
                  </a:cubicBezTo>
                  <a:cubicBezTo>
                    <a:pt x="2766" y="21703"/>
                    <a:pt x="487" y="6931"/>
                    <a:pt x="91" y="2007"/>
                  </a:cubicBezTo>
                  <a:cubicBezTo>
                    <a:pt x="0" y="1156"/>
                    <a:pt x="882" y="426"/>
                    <a:pt x="2006" y="426"/>
                  </a:cubicBezTo>
                  <a:cubicBezTo>
                    <a:pt x="2523" y="426"/>
                    <a:pt x="3131" y="426"/>
                    <a:pt x="3800" y="426"/>
                  </a:cubicBezTo>
                  <a:cubicBezTo>
                    <a:pt x="13040" y="335"/>
                    <a:pt x="37083" y="122"/>
                    <a:pt x="46688" y="31"/>
                  </a:cubicBezTo>
                  <a:cubicBezTo>
                    <a:pt x="47357" y="31"/>
                    <a:pt x="47965" y="31"/>
                    <a:pt x="48481" y="1"/>
                  </a:cubicBezTo>
                  <a:cubicBezTo>
                    <a:pt x="49667" y="1"/>
                    <a:pt x="50579" y="791"/>
                    <a:pt x="50427" y="1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7557671" y="5190475"/>
              <a:ext cx="1096805" cy="441535"/>
            </a:xfrm>
            <a:custGeom>
              <a:avLst/>
              <a:gdLst/>
              <a:ahLst/>
              <a:cxnLst/>
              <a:rect l="l" t="t" r="r" b="b"/>
              <a:pathLst>
                <a:path w="42890" h="17266" extrusionOk="0">
                  <a:moveTo>
                    <a:pt x="42889" y="1"/>
                  </a:moveTo>
                  <a:lnTo>
                    <a:pt x="40427" y="15989"/>
                  </a:lnTo>
                  <a:cubicBezTo>
                    <a:pt x="40336" y="16718"/>
                    <a:pt x="39576" y="17266"/>
                    <a:pt x="38634" y="17266"/>
                  </a:cubicBezTo>
                  <a:lnTo>
                    <a:pt x="3983" y="17266"/>
                  </a:lnTo>
                  <a:cubicBezTo>
                    <a:pt x="3040" y="17266"/>
                    <a:pt x="2250" y="16718"/>
                    <a:pt x="2189" y="15989"/>
                  </a:cubicBezTo>
                  <a:cubicBezTo>
                    <a:pt x="2189" y="15989"/>
                    <a:pt x="548" y="5411"/>
                    <a:pt x="1" y="396"/>
                  </a:cubicBezTo>
                  <a:cubicBezTo>
                    <a:pt x="9241" y="305"/>
                    <a:pt x="33284" y="92"/>
                    <a:pt x="42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7362578" y="5014818"/>
              <a:ext cx="1475329" cy="12594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61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rgbClr val="DEF7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7362578" y="5014818"/>
              <a:ext cx="1475329" cy="125945"/>
            </a:xfrm>
            <a:custGeom>
              <a:avLst/>
              <a:gdLst/>
              <a:ahLst/>
              <a:cxnLst/>
              <a:rect l="l" t="t" r="r" b="b"/>
              <a:pathLst>
                <a:path w="57692" h="4925" extrusionOk="0">
                  <a:moveTo>
                    <a:pt x="57509" y="4256"/>
                  </a:moveTo>
                  <a:cubicBezTo>
                    <a:pt x="57266" y="4651"/>
                    <a:pt x="56749" y="4925"/>
                    <a:pt x="56080" y="4925"/>
                  </a:cubicBezTo>
                  <a:lnTo>
                    <a:pt x="1581" y="4925"/>
                  </a:lnTo>
                  <a:cubicBezTo>
                    <a:pt x="943" y="4925"/>
                    <a:pt x="396" y="4651"/>
                    <a:pt x="183" y="4286"/>
                  </a:cubicBezTo>
                  <a:cubicBezTo>
                    <a:pt x="0" y="4013"/>
                    <a:pt x="0" y="3678"/>
                    <a:pt x="213" y="3344"/>
                  </a:cubicBezTo>
                  <a:lnTo>
                    <a:pt x="2371" y="578"/>
                  </a:lnTo>
                  <a:cubicBezTo>
                    <a:pt x="2645" y="213"/>
                    <a:pt x="3162" y="1"/>
                    <a:pt x="3739" y="1"/>
                  </a:cubicBezTo>
                  <a:lnTo>
                    <a:pt x="53922" y="1"/>
                  </a:lnTo>
                  <a:cubicBezTo>
                    <a:pt x="54500" y="1"/>
                    <a:pt x="55047" y="213"/>
                    <a:pt x="55290" y="578"/>
                  </a:cubicBezTo>
                  <a:lnTo>
                    <a:pt x="57448" y="3344"/>
                  </a:lnTo>
                  <a:cubicBezTo>
                    <a:pt x="57691" y="3648"/>
                    <a:pt x="57691" y="3982"/>
                    <a:pt x="57509" y="4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7410757" y="5024919"/>
              <a:ext cx="1357976" cy="93314"/>
            </a:xfrm>
            <a:custGeom>
              <a:avLst/>
              <a:gdLst/>
              <a:ahLst/>
              <a:cxnLst/>
              <a:rect l="l" t="t" r="r" b="b"/>
              <a:pathLst>
                <a:path w="53103" h="3649" extrusionOk="0">
                  <a:moveTo>
                    <a:pt x="52920" y="3040"/>
                  </a:moveTo>
                  <a:cubicBezTo>
                    <a:pt x="52707" y="3405"/>
                    <a:pt x="52221" y="3648"/>
                    <a:pt x="51613" y="3648"/>
                  </a:cubicBezTo>
                  <a:lnTo>
                    <a:pt x="1490" y="3648"/>
                  </a:lnTo>
                  <a:cubicBezTo>
                    <a:pt x="882" y="3648"/>
                    <a:pt x="396" y="3405"/>
                    <a:pt x="153" y="3071"/>
                  </a:cubicBezTo>
                  <a:cubicBezTo>
                    <a:pt x="1" y="2797"/>
                    <a:pt x="1" y="2493"/>
                    <a:pt x="214" y="2220"/>
                  </a:cubicBezTo>
                  <a:lnTo>
                    <a:pt x="1612" y="426"/>
                  </a:lnTo>
                  <a:cubicBezTo>
                    <a:pt x="1794" y="153"/>
                    <a:pt x="2159" y="1"/>
                    <a:pt x="2585" y="1"/>
                  </a:cubicBezTo>
                  <a:lnTo>
                    <a:pt x="50519" y="1"/>
                  </a:lnTo>
                  <a:cubicBezTo>
                    <a:pt x="50914" y="1"/>
                    <a:pt x="51278" y="153"/>
                    <a:pt x="51491" y="426"/>
                  </a:cubicBezTo>
                  <a:lnTo>
                    <a:pt x="52889" y="2220"/>
                  </a:lnTo>
                  <a:cubicBezTo>
                    <a:pt x="53102" y="2493"/>
                    <a:pt x="53102" y="2797"/>
                    <a:pt x="52920" y="30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39"/>
          <p:cNvGrpSpPr/>
          <p:nvPr/>
        </p:nvGrpSpPr>
        <p:grpSpPr>
          <a:xfrm>
            <a:off x="3327654" y="3592117"/>
            <a:ext cx="2560422" cy="1312841"/>
            <a:chOff x="-2159247" y="3391092"/>
            <a:chExt cx="2030830" cy="1025470"/>
          </a:xfrm>
        </p:grpSpPr>
        <p:sp>
          <p:nvSpPr>
            <p:cNvPr id="1115" name="Google Shape;1115;p39"/>
            <p:cNvSpPr/>
            <p:nvPr/>
          </p:nvSpPr>
          <p:spPr>
            <a:xfrm>
              <a:off x="-1755685" y="3957363"/>
              <a:ext cx="430796" cy="348546"/>
            </a:xfrm>
            <a:custGeom>
              <a:avLst/>
              <a:gdLst/>
              <a:ahLst/>
              <a:cxnLst/>
              <a:rect l="l" t="t" r="r" b="b"/>
              <a:pathLst>
                <a:path w="22129" h="17904" extrusionOk="0">
                  <a:moveTo>
                    <a:pt x="11551" y="16657"/>
                  </a:moveTo>
                  <a:cubicBezTo>
                    <a:pt x="13344" y="17630"/>
                    <a:pt x="15593" y="17904"/>
                    <a:pt x="17478" y="16992"/>
                  </a:cubicBezTo>
                  <a:cubicBezTo>
                    <a:pt x="18937" y="16262"/>
                    <a:pt x="19970" y="14834"/>
                    <a:pt x="20822" y="13496"/>
                  </a:cubicBezTo>
                  <a:cubicBezTo>
                    <a:pt x="21521" y="12372"/>
                    <a:pt x="22037" y="11186"/>
                    <a:pt x="22098" y="9879"/>
                  </a:cubicBezTo>
                  <a:cubicBezTo>
                    <a:pt x="22129" y="9636"/>
                    <a:pt x="22129" y="9362"/>
                    <a:pt x="22098" y="9089"/>
                  </a:cubicBezTo>
                  <a:cubicBezTo>
                    <a:pt x="22098" y="9028"/>
                    <a:pt x="22098" y="8998"/>
                    <a:pt x="22068" y="8937"/>
                  </a:cubicBezTo>
                  <a:cubicBezTo>
                    <a:pt x="21855" y="6900"/>
                    <a:pt x="20730" y="5259"/>
                    <a:pt x="19150" y="4226"/>
                  </a:cubicBezTo>
                  <a:cubicBezTo>
                    <a:pt x="17235" y="2949"/>
                    <a:pt x="14712" y="2554"/>
                    <a:pt x="12463" y="3344"/>
                  </a:cubicBezTo>
                  <a:cubicBezTo>
                    <a:pt x="10943" y="3891"/>
                    <a:pt x="9393" y="4985"/>
                    <a:pt x="7812" y="3952"/>
                  </a:cubicBezTo>
                  <a:lnTo>
                    <a:pt x="1885" y="92"/>
                  </a:lnTo>
                  <a:cubicBezTo>
                    <a:pt x="1763" y="1"/>
                    <a:pt x="1642" y="31"/>
                    <a:pt x="1551" y="92"/>
                  </a:cubicBezTo>
                  <a:cubicBezTo>
                    <a:pt x="1490" y="122"/>
                    <a:pt x="1429" y="153"/>
                    <a:pt x="1399" y="213"/>
                  </a:cubicBezTo>
                  <a:lnTo>
                    <a:pt x="152" y="2128"/>
                  </a:lnTo>
                  <a:cubicBezTo>
                    <a:pt x="0" y="2341"/>
                    <a:pt x="183" y="2554"/>
                    <a:pt x="365" y="2584"/>
                  </a:cubicBezTo>
                  <a:lnTo>
                    <a:pt x="6201" y="6414"/>
                  </a:lnTo>
                  <a:cubicBezTo>
                    <a:pt x="6718" y="6748"/>
                    <a:pt x="7143" y="7265"/>
                    <a:pt x="7356" y="7873"/>
                  </a:cubicBezTo>
                  <a:cubicBezTo>
                    <a:pt x="7356" y="7934"/>
                    <a:pt x="7387" y="8025"/>
                    <a:pt x="7417" y="8086"/>
                  </a:cubicBezTo>
                  <a:cubicBezTo>
                    <a:pt x="7751" y="9302"/>
                    <a:pt x="7660" y="10517"/>
                    <a:pt x="7934" y="11733"/>
                  </a:cubicBezTo>
                  <a:cubicBezTo>
                    <a:pt x="8147" y="12736"/>
                    <a:pt x="8542" y="13648"/>
                    <a:pt x="9119" y="14469"/>
                  </a:cubicBezTo>
                  <a:cubicBezTo>
                    <a:pt x="9271" y="14682"/>
                    <a:pt x="9423" y="14894"/>
                    <a:pt x="9606" y="15077"/>
                  </a:cubicBezTo>
                  <a:cubicBezTo>
                    <a:pt x="10153" y="15715"/>
                    <a:pt x="10791" y="16232"/>
                    <a:pt x="11551" y="16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-1573431" y="4126594"/>
              <a:ext cx="233746" cy="159750"/>
            </a:xfrm>
            <a:custGeom>
              <a:avLst/>
              <a:gdLst/>
              <a:ahLst/>
              <a:cxnLst/>
              <a:rect l="l" t="t" r="r" b="b"/>
              <a:pathLst>
                <a:path w="12007" h="8206" extrusionOk="0">
                  <a:moveTo>
                    <a:pt x="11915" y="1"/>
                  </a:moveTo>
                  <a:cubicBezTo>
                    <a:pt x="11794" y="213"/>
                    <a:pt x="11824" y="244"/>
                    <a:pt x="11672" y="396"/>
                  </a:cubicBezTo>
                  <a:cubicBezTo>
                    <a:pt x="11277" y="821"/>
                    <a:pt x="10578" y="1247"/>
                    <a:pt x="10001" y="1338"/>
                  </a:cubicBezTo>
                  <a:cubicBezTo>
                    <a:pt x="9849" y="1361"/>
                    <a:pt x="9695" y="1370"/>
                    <a:pt x="9539" y="1370"/>
                  </a:cubicBezTo>
                  <a:cubicBezTo>
                    <a:pt x="9073" y="1370"/>
                    <a:pt x="8595" y="1285"/>
                    <a:pt x="8116" y="1217"/>
                  </a:cubicBezTo>
                  <a:cubicBezTo>
                    <a:pt x="7698" y="1157"/>
                    <a:pt x="7280" y="1097"/>
                    <a:pt x="6862" y="1097"/>
                  </a:cubicBezTo>
                  <a:cubicBezTo>
                    <a:pt x="6642" y="1097"/>
                    <a:pt x="6422" y="1114"/>
                    <a:pt x="6201" y="1156"/>
                  </a:cubicBezTo>
                  <a:cubicBezTo>
                    <a:pt x="5624" y="1277"/>
                    <a:pt x="5107" y="1612"/>
                    <a:pt x="4621" y="2007"/>
                  </a:cubicBezTo>
                  <a:cubicBezTo>
                    <a:pt x="4195" y="2372"/>
                    <a:pt x="3769" y="2797"/>
                    <a:pt x="3344" y="3192"/>
                  </a:cubicBezTo>
                  <a:cubicBezTo>
                    <a:pt x="2918" y="3587"/>
                    <a:pt x="2493" y="3922"/>
                    <a:pt x="1976" y="4165"/>
                  </a:cubicBezTo>
                  <a:cubicBezTo>
                    <a:pt x="1490" y="4378"/>
                    <a:pt x="912" y="4530"/>
                    <a:pt x="365" y="4530"/>
                  </a:cubicBezTo>
                  <a:cubicBezTo>
                    <a:pt x="365" y="4530"/>
                    <a:pt x="365" y="4530"/>
                    <a:pt x="335" y="4560"/>
                  </a:cubicBezTo>
                  <a:cubicBezTo>
                    <a:pt x="244" y="4621"/>
                    <a:pt x="122" y="4712"/>
                    <a:pt x="0" y="4773"/>
                  </a:cubicBezTo>
                  <a:cubicBezTo>
                    <a:pt x="92" y="4925"/>
                    <a:pt x="183" y="5077"/>
                    <a:pt x="274" y="5229"/>
                  </a:cubicBezTo>
                  <a:cubicBezTo>
                    <a:pt x="669" y="5867"/>
                    <a:pt x="1186" y="6445"/>
                    <a:pt x="1794" y="6901"/>
                  </a:cubicBezTo>
                  <a:cubicBezTo>
                    <a:pt x="2928" y="7756"/>
                    <a:pt x="4213" y="8206"/>
                    <a:pt x="5447" y="8206"/>
                  </a:cubicBezTo>
                  <a:cubicBezTo>
                    <a:pt x="5965" y="8206"/>
                    <a:pt x="6475" y="8126"/>
                    <a:pt x="6961" y="7964"/>
                  </a:cubicBezTo>
                  <a:cubicBezTo>
                    <a:pt x="8238" y="7539"/>
                    <a:pt x="9301" y="6445"/>
                    <a:pt x="10061" y="5533"/>
                  </a:cubicBezTo>
                  <a:cubicBezTo>
                    <a:pt x="10153" y="5411"/>
                    <a:pt x="10244" y="5290"/>
                    <a:pt x="10335" y="5198"/>
                  </a:cubicBezTo>
                  <a:cubicBezTo>
                    <a:pt x="11399" y="3891"/>
                    <a:pt x="11946" y="2645"/>
                    <a:pt x="12007" y="1338"/>
                  </a:cubicBezTo>
                  <a:cubicBezTo>
                    <a:pt x="12007" y="1308"/>
                    <a:pt x="12007" y="1277"/>
                    <a:pt x="12007" y="1217"/>
                  </a:cubicBezTo>
                  <a:cubicBezTo>
                    <a:pt x="12007" y="821"/>
                    <a:pt x="11976" y="396"/>
                    <a:pt x="119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-1563969" y="4146120"/>
              <a:ext cx="217179" cy="131600"/>
            </a:xfrm>
            <a:custGeom>
              <a:avLst/>
              <a:gdLst/>
              <a:ahLst/>
              <a:cxnLst/>
              <a:rect l="l" t="t" r="r" b="b"/>
              <a:pathLst>
                <a:path w="11156" h="6760" extrusionOk="0">
                  <a:moveTo>
                    <a:pt x="11156" y="1"/>
                  </a:moveTo>
                  <a:cubicBezTo>
                    <a:pt x="10670" y="305"/>
                    <a:pt x="10092" y="517"/>
                    <a:pt x="9515" y="609"/>
                  </a:cubicBezTo>
                  <a:cubicBezTo>
                    <a:pt x="9251" y="661"/>
                    <a:pt x="8985" y="680"/>
                    <a:pt x="8717" y="680"/>
                  </a:cubicBezTo>
                  <a:cubicBezTo>
                    <a:pt x="8088" y="680"/>
                    <a:pt x="7448" y="578"/>
                    <a:pt x="6810" y="578"/>
                  </a:cubicBezTo>
                  <a:cubicBezTo>
                    <a:pt x="6464" y="578"/>
                    <a:pt x="6119" y="608"/>
                    <a:pt x="5776" y="700"/>
                  </a:cubicBezTo>
                  <a:cubicBezTo>
                    <a:pt x="4621" y="1034"/>
                    <a:pt x="3952" y="2159"/>
                    <a:pt x="3010" y="2828"/>
                  </a:cubicBezTo>
                  <a:cubicBezTo>
                    <a:pt x="2098" y="3435"/>
                    <a:pt x="1095" y="3861"/>
                    <a:pt x="1" y="3983"/>
                  </a:cubicBezTo>
                  <a:cubicBezTo>
                    <a:pt x="396" y="4560"/>
                    <a:pt x="882" y="5077"/>
                    <a:pt x="1429" y="5502"/>
                  </a:cubicBezTo>
                  <a:cubicBezTo>
                    <a:pt x="2508" y="6322"/>
                    <a:pt x="3755" y="6759"/>
                    <a:pt x="4931" y="6759"/>
                  </a:cubicBezTo>
                  <a:cubicBezTo>
                    <a:pt x="5412" y="6759"/>
                    <a:pt x="5882" y="6686"/>
                    <a:pt x="6323" y="6536"/>
                  </a:cubicBezTo>
                  <a:cubicBezTo>
                    <a:pt x="7569" y="6110"/>
                    <a:pt x="8572" y="5077"/>
                    <a:pt x="9302" y="4195"/>
                  </a:cubicBezTo>
                  <a:cubicBezTo>
                    <a:pt x="9393" y="4104"/>
                    <a:pt x="9484" y="3983"/>
                    <a:pt x="9575" y="3891"/>
                  </a:cubicBezTo>
                  <a:cubicBezTo>
                    <a:pt x="10578" y="2645"/>
                    <a:pt x="11095" y="1460"/>
                    <a:pt x="11156" y="214"/>
                  </a:cubicBezTo>
                  <a:cubicBezTo>
                    <a:pt x="11156" y="183"/>
                    <a:pt x="11156" y="153"/>
                    <a:pt x="11156" y="92"/>
                  </a:cubicBezTo>
                  <a:cubicBezTo>
                    <a:pt x="11156" y="62"/>
                    <a:pt x="11156" y="31"/>
                    <a:pt x="11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-1501829" y="4039029"/>
              <a:ext cx="145578" cy="105923"/>
            </a:xfrm>
            <a:custGeom>
              <a:avLst/>
              <a:gdLst/>
              <a:ahLst/>
              <a:cxnLst/>
              <a:rect l="l" t="t" r="r" b="b"/>
              <a:pathLst>
                <a:path w="7478" h="5441" extrusionOk="0">
                  <a:moveTo>
                    <a:pt x="243" y="821"/>
                  </a:moveTo>
                  <a:cubicBezTo>
                    <a:pt x="0" y="1003"/>
                    <a:pt x="61" y="1398"/>
                    <a:pt x="335" y="1490"/>
                  </a:cubicBezTo>
                  <a:cubicBezTo>
                    <a:pt x="973" y="1672"/>
                    <a:pt x="1581" y="1945"/>
                    <a:pt x="2158" y="2280"/>
                  </a:cubicBezTo>
                  <a:cubicBezTo>
                    <a:pt x="3435" y="3040"/>
                    <a:pt x="4651" y="4043"/>
                    <a:pt x="5593" y="5228"/>
                  </a:cubicBezTo>
                  <a:cubicBezTo>
                    <a:pt x="5715" y="5380"/>
                    <a:pt x="5927" y="5441"/>
                    <a:pt x="6079" y="5319"/>
                  </a:cubicBezTo>
                  <a:cubicBezTo>
                    <a:pt x="6505" y="5015"/>
                    <a:pt x="6930" y="4742"/>
                    <a:pt x="7326" y="4408"/>
                  </a:cubicBezTo>
                  <a:cubicBezTo>
                    <a:pt x="7447" y="4316"/>
                    <a:pt x="7478" y="4134"/>
                    <a:pt x="7417" y="3982"/>
                  </a:cubicBezTo>
                  <a:cubicBezTo>
                    <a:pt x="6900" y="2857"/>
                    <a:pt x="6079" y="1915"/>
                    <a:pt x="5046" y="1246"/>
                  </a:cubicBezTo>
                  <a:cubicBezTo>
                    <a:pt x="4043" y="547"/>
                    <a:pt x="2827" y="122"/>
                    <a:pt x="1611" y="0"/>
                  </a:cubicBezTo>
                  <a:cubicBezTo>
                    <a:pt x="1520" y="0"/>
                    <a:pt x="1429" y="31"/>
                    <a:pt x="1338" y="61"/>
                  </a:cubicBezTo>
                  <a:cubicBezTo>
                    <a:pt x="1003" y="335"/>
                    <a:pt x="608" y="578"/>
                    <a:pt x="243" y="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-1717821" y="4207656"/>
              <a:ext cx="474598" cy="208906"/>
            </a:xfrm>
            <a:custGeom>
              <a:avLst/>
              <a:gdLst/>
              <a:ahLst/>
              <a:cxnLst/>
              <a:rect l="l" t="t" r="r" b="b"/>
              <a:pathLst>
                <a:path w="24379" h="10731" extrusionOk="0">
                  <a:moveTo>
                    <a:pt x="153" y="10275"/>
                  </a:moveTo>
                  <a:cubicBezTo>
                    <a:pt x="670" y="9545"/>
                    <a:pt x="1156" y="8785"/>
                    <a:pt x="1612" y="8056"/>
                  </a:cubicBezTo>
                  <a:cubicBezTo>
                    <a:pt x="3253" y="5563"/>
                    <a:pt x="4803" y="3010"/>
                    <a:pt x="6293" y="457"/>
                  </a:cubicBezTo>
                  <a:lnTo>
                    <a:pt x="4712" y="457"/>
                  </a:lnTo>
                  <a:cubicBezTo>
                    <a:pt x="4439" y="457"/>
                    <a:pt x="4439" y="1"/>
                    <a:pt x="4712" y="1"/>
                  </a:cubicBezTo>
                  <a:lnTo>
                    <a:pt x="6597" y="1"/>
                  </a:lnTo>
                  <a:cubicBezTo>
                    <a:pt x="6657" y="1"/>
                    <a:pt x="6688" y="1"/>
                    <a:pt x="6718" y="1"/>
                  </a:cubicBezTo>
                  <a:lnTo>
                    <a:pt x="12068" y="1"/>
                  </a:lnTo>
                  <a:lnTo>
                    <a:pt x="12493" y="1"/>
                  </a:lnTo>
                  <a:lnTo>
                    <a:pt x="17661" y="1"/>
                  </a:lnTo>
                  <a:cubicBezTo>
                    <a:pt x="17691" y="1"/>
                    <a:pt x="17752" y="1"/>
                    <a:pt x="17782" y="1"/>
                  </a:cubicBezTo>
                  <a:lnTo>
                    <a:pt x="19910" y="1"/>
                  </a:lnTo>
                  <a:cubicBezTo>
                    <a:pt x="20184" y="1"/>
                    <a:pt x="20184" y="457"/>
                    <a:pt x="19910" y="457"/>
                  </a:cubicBezTo>
                  <a:lnTo>
                    <a:pt x="18086" y="457"/>
                  </a:lnTo>
                  <a:cubicBezTo>
                    <a:pt x="19576" y="3010"/>
                    <a:pt x="21126" y="5563"/>
                    <a:pt x="22767" y="8056"/>
                  </a:cubicBezTo>
                  <a:cubicBezTo>
                    <a:pt x="23223" y="8785"/>
                    <a:pt x="23709" y="9545"/>
                    <a:pt x="24226" y="10275"/>
                  </a:cubicBezTo>
                  <a:cubicBezTo>
                    <a:pt x="24378" y="10487"/>
                    <a:pt x="23983" y="10731"/>
                    <a:pt x="23831" y="10487"/>
                  </a:cubicBezTo>
                  <a:cubicBezTo>
                    <a:pt x="22129" y="7904"/>
                    <a:pt x="20457" y="5290"/>
                    <a:pt x="18877" y="2615"/>
                  </a:cubicBezTo>
                  <a:cubicBezTo>
                    <a:pt x="18451" y="1885"/>
                    <a:pt x="18025" y="1156"/>
                    <a:pt x="17600" y="457"/>
                  </a:cubicBezTo>
                  <a:lnTo>
                    <a:pt x="12493" y="457"/>
                  </a:lnTo>
                  <a:cubicBezTo>
                    <a:pt x="12493" y="639"/>
                    <a:pt x="12493" y="852"/>
                    <a:pt x="12493" y="1065"/>
                  </a:cubicBezTo>
                  <a:cubicBezTo>
                    <a:pt x="12433" y="4165"/>
                    <a:pt x="12311" y="7296"/>
                    <a:pt x="12098" y="10366"/>
                  </a:cubicBezTo>
                  <a:cubicBezTo>
                    <a:pt x="12098" y="10670"/>
                    <a:pt x="11642" y="10639"/>
                    <a:pt x="11673" y="10366"/>
                  </a:cubicBezTo>
                  <a:cubicBezTo>
                    <a:pt x="11734" y="9484"/>
                    <a:pt x="11794" y="8603"/>
                    <a:pt x="11825" y="7721"/>
                  </a:cubicBezTo>
                  <a:cubicBezTo>
                    <a:pt x="11946" y="5290"/>
                    <a:pt x="12038" y="2858"/>
                    <a:pt x="12068" y="457"/>
                  </a:cubicBezTo>
                  <a:lnTo>
                    <a:pt x="6779" y="457"/>
                  </a:lnTo>
                  <a:cubicBezTo>
                    <a:pt x="6384" y="1156"/>
                    <a:pt x="5958" y="1885"/>
                    <a:pt x="5502" y="2615"/>
                  </a:cubicBezTo>
                  <a:cubicBezTo>
                    <a:pt x="3922" y="5290"/>
                    <a:pt x="2250" y="7904"/>
                    <a:pt x="548" y="10487"/>
                  </a:cubicBezTo>
                  <a:cubicBezTo>
                    <a:pt x="396" y="10731"/>
                    <a:pt x="1" y="10487"/>
                    <a:pt x="153" y="10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-941477" y="4185171"/>
              <a:ext cx="16606" cy="207718"/>
            </a:xfrm>
            <a:custGeom>
              <a:avLst/>
              <a:gdLst/>
              <a:ahLst/>
              <a:cxnLst/>
              <a:rect l="l" t="t" r="r" b="b"/>
              <a:pathLst>
                <a:path w="853" h="10670" extrusionOk="0">
                  <a:moveTo>
                    <a:pt x="1" y="1"/>
                  </a:moveTo>
                  <a:lnTo>
                    <a:pt x="852" y="1"/>
                  </a:lnTo>
                  <a:lnTo>
                    <a:pt x="852" y="10670"/>
                  </a:lnTo>
                  <a:lnTo>
                    <a:pt x="1" y="106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-560984" y="4185171"/>
              <a:ext cx="16586" cy="207718"/>
            </a:xfrm>
            <a:custGeom>
              <a:avLst/>
              <a:gdLst/>
              <a:ahLst/>
              <a:cxnLst/>
              <a:rect l="l" t="t" r="r" b="b"/>
              <a:pathLst>
                <a:path w="852" h="10670" extrusionOk="0">
                  <a:moveTo>
                    <a:pt x="0" y="1"/>
                  </a:moveTo>
                  <a:lnTo>
                    <a:pt x="851" y="1"/>
                  </a:lnTo>
                  <a:lnTo>
                    <a:pt x="851" y="10670"/>
                  </a:lnTo>
                  <a:lnTo>
                    <a:pt x="0" y="106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-910698" y="4098191"/>
              <a:ext cx="53283" cy="265108"/>
            </a:xfrm>
            <a:custGeom>
              <a:avLst/>
              <a:gdLst/>
              <a:ahLst/>
              <a:cxnLst/>
              <a:rect l="l" t="t" r="r" b="b"/>
              <a:pathLst>
                <a:path w="2737" h="13618" extrusionOk="0">
                  <a:moveTo>
                    <a:pt x="2584" y="1"/>
                  </a:moveTo>
                  <a:cubicBezTo>
                    <a:pt x="2675" y="1"/>
                    <a:pt x="2736" y="62"/>
                    <a:pt x="2736" y="153"/>
                  </a:cubicBezTo>
                  <a:cubicBezTo>
                    <a:pt x="2736" y="244"/>
                    <a:pt x="2736" y="365"/>
                    <a:pt x="2736" y="457"/>
                  </a:cubicBezTo>
                  <a:cubicBezTo>
                    <a:pt x="2736" y="1429"/>
                    <a:pt x="2736" y="2797"/>
                    <a:pt x="2736" y="4287"/>
                  </a:cubicBezTo>
                  <a:cubicBezTo>
                    <a:pt x="2736" y="6749"/>
                    <a:pt x="2736" y="9423"/>
                    <a:pt x="2736" y="10730"/>
                  </a:cubicBezTo>
                  <a:cubicBezTo>
                    <a:pt x="2736" y="11095"/>
                    <a:pt x="2706" y="11369"/>
                    <a:pt x="2706" y="11490"/>
                  </a:cubicBezTo>
                  <a:cubicBezTo>
                    <a:pt x="2706" y="12129"/>
                    <a:pt x="2675" y="12858"/>
                    <a:pt x="2219" y="13314"/>
                  </a:cubicBezTo>
                  <a:cubicBezTo>
                    <a:pt x="2007" y="13527"/>
                    <a:pt x="1672" y="13618"/>
                    <a:pt x="1368" y="13618"/>
                  </a:cubicBezTo>
                  <a:cubicBezTo>
                    <a:pt x="973" y="13618"/>
                    <a:pt x="578" y="13436"/>
                    <a:pt x="365" y="13132"/>
                  </a:cubicBezTo>
                  <a:cubicBezTo>
                    <a:pt x="183" y="12858"/>
                    <a:pt x="92" y="12554"/>
                    <a:pt x="61" y="12250"/>
                  </a:cubicBezTo>
                  <a:cubicBezTo>
                    <a:pt x="31" y="12068"/>
                    <a:pt x="31" y="11885"/>
                    <a:pt x="31" y="11703"/>
                  </a:cubicBezTo>
                  <a:cubicBezTo>
                    <a:pt x="31" y="11095"/>
                    <a:pt x="31" y="10487"/>
                    <a:pt x="1" y="9879"/>
                  </a:cubicBezTo>
                  <a:lnTo>
                    <a:pt x="1" y="9819"/>
                  </a:lnTo>
                  <a:cubicBezTo>
                    <a:pt x="1" y="8694"/>
                    <a:pt x="1" y="7569"/>
                    <a:pt x="1" y="6414"/>
                  </a:cubicBezTo>
                  <a:cubicBezTo>
                    <a:pt x="1" y="5624"/>
                    <a:pt x="1" y="4803"/>
                    <a:pt x="1" y="4013"/>
                  </a:cubicBezTo>
                  <a:cubicBezTo>
                    <a:pt x="1" y="2706"/>
                    <a:pt x="1" y="1429"/>
                    <a:pt x="31" y="153"/>
                  </a:cubicBezTo>
                  <a:cubicBezTo>
                    <a:pt x="31" y="62"/>
                    <a:pt x="92" y="1"/>
                    <a:pt x="153" y="1"/>
                  </a:cubicBezTo>
                  <a:cubicBezTo>
                    <a:pt x="639" y="1"/>
                    <a:pt x="2128" y="1"/>
                    <a:pt x="2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-907155" y="4098191"/>
              <a:ext cx="46780" cy="260378"/>
            </a:xfrm>
            <a:custGeom>
              <a:avLst/>
              <a:gdLst/>
              <a:ahLst/>
              <a:cxnLst/>
              <a:rect l="l" t="t" r="r" b="b"/>
              <a:pathLst>
                <a:path w="2403" h="13375" extrusionOk="0">
                  <a:moveTo>
                    <a:pt x="2250" y="1"/>
                  </a:moveTo>
                  <a:cubicBezTo>
                    <a:pt x="2341" y="1"/>
                    <a:pt x="2402" y="62"/>
                    <a:pt x="2402" y="122"/>
                  </a:cubicBezTo>
                  <a:cubicBezTo>
                    <a:pt x="2402" y="214"/>
                    <a:pt x="2402" y="305"/>
                    <a:pt x="2402" y="396"/>
                  </a:cubicBezTo>
                  <a:cubicBezTo>
                    <a:pt x="2372" y="1247"/>
                    <a:pt x="2372" y="3922"/>
                    <a:pt x="2372" y="5198"/>
                  </a:cubicBezTo>
                  <a:cubicBezTo>
                    <a:pt x="2372" y="7356"/>
                    <a:pt x="2372" y="9697"/>
                    <a:pt x="2372" y="10852"/>
                  </a:cubicBezTo>
                  <a:cubicBezTo>
                    <a:pt x="2372" y="11156"/>
                    <a:pt x="2372" y="11399"/>
                    <a:pt x="2372" y="11490"/>
                  </a:cubicBezTo>
                  <a:cubicBezTo>
                    <a:pt x="2372" y="12068"/>
                    <a:pt x="2341" y="12706"/>
                    <a:pt x="1946" y="13101"/>
                  </a:cubicBezTo>
                  <a:cubicBezTo>
                    <a:pt x="1733" y="13284"/>
                    <a:pt x="1460" y="13375"/>
                    <a:pt x="1186" y="13375"/>
                  </a:cubicBezTo>
                  <a:cubicBezTo>
                    <a:pt x="852" y="13375"/>
                    <a:pt x="487" y="13223"/>
                    <a:pt x="305" y="12949"/>
                  </a:cubicBezTo>
                  <a:cubicBezTo>
                    <a:pt x="153" y="12706"/>
                    <a:pt x="62" y="12433"/>
                    <a:pt x="31" y="12159"/>
                  </a:cubicBezTo>
                  <a:cubicBezTo>
                    <a:pt x="31" y="12007"/>
                    <a:pt x="31" y="11855"/>
                    <a:pt x="31" y="11673"/>
                  </a:cubicBezTo>
                  <a:cubicBezTo>
                    <a:pt x="1" y="11156"/>
                    <a:pt x="1" y="10609"/>
                    <a:pt x="1" y="10092"/>
                  </a:cubicBezTo>
                  <a:lnTo>
                    <a:pt x="1" y="10031"/>
                  </a:lnTo>
                  <a:cubicBezTo>
                    <a:pt x="1" y="9059"/>
                    <a:pt x="1" y="8056"/>
                    <a:pt x="1" y="7083"/>
                  </a:cubicBezTo>
                  <a:cubicBezTo>
                    <a:pt x="1" y="6353"/>
                    <a:pt x="1" y="5654"/>
                    <a:pt x="1" y="4955"/>
                  </a:cubicBezTo>
                  <a:cubicBezTo>
                    <a:pt x="1" y="3831"/>
                    <a:pt x="1" y="1247"/>
                    <a:pt x="1" y="122"/>
                  </a:cubicBezTo>
                  <a:cubicBezTo>
                    <a:pt x="1" y="62"/>
                    <a:pt x="62" y="1"/>
                    <a:pt x="123" y="1"/>
                  </a:cubicBezTo>
                  <a:cubicBezTo>
                    <a:pt x="548" y="1"/>
                    <a:pt x="1855" y="1"/>
                    <a:pt x="2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-904196" y="4221284"/>
              <a:ext cx="40259" cy="133158"/>
            </a:xfrm>
            <a:custGeom>
              <a:avLst/>
              <a:gdLst/>
              <a:ahLst/>
              <a:cxnLst/>
              <a:rect l="l" t="t" r="r" b="b"/>
              <a:pathLst>
                <a:path w="2068" h="6840" extrusionOk="0">
                  <a:moveTo>
                    <a:pt x="1" y="0"/>
                  </a:moveTo>
                  <a:cubicBezTo>
                    <a:pt x="1" y="2158"/>
                    <a:pt x="1" y="2827"/>
                    <a:pt x="1" y="3283"/>
                  </a:cubicBezTo>
                  <a:lnTo>
                    <a:pt x="1" y="3344"/>
                  </a:lnTo>
                  <a:cubicBezTo>
                    <a:pt x="1" y="3891"/>
                    <a:pt x="1" y="4468"/>
                    <a:pt x="31" y="5046"/>
                  </a:cubicBezTo>
                  <a:cubicBezTo>
                    <a:pt x="31" y="5228"/>
                    <a:pt x="31" y="5380"/>
                    <a:pt x="31" y="5562"/>
                  </a:cubicBezTo>
                  <a:cubicBezTo>
                    <a:pt x="62" y="5836"/>
                    <a:pt x="122" y="6140"/>
                    <a:pt x="274" y="6383"/>
                  </a:cubicBezTo>
                  <a:cubicBezTo>
                    <a:pt x="426" y="6687"/>
                    <a:pt x="730" y="6839"/>
                    <a:pt x="1034" y="6839"/>
                  </a:cubicBezTo>
                  <a:cubicBezTo>
                    <a:pt x="1278" y="6839"/>
                    <a:pt x="1521" y="6748"/>
                    <a:pt x="1673" y="6535"/>
                  </a:cubicBezTo>
                  <a:cubicBezTo>
                    <a:pt x="2037" y="6110"/>
                    <a:pt x="2068" y="5441"/>
                    <a:pt x="2068" y="4833"/>
                  </a:cubicBezTo>
                  <a:cubicBezTo>
                    <a:pt x="2068" y="4742"/>
                    <a:pt x="2068" y="4499"/>
                    <a:pt x="2068" y="4164"/>
                  </a:cubicBezTo>
                  <a:cubicBezTo>
                    <a:pt x="2068" y="3678"/>
                    <a:pt x="2068" y="2553"/>
                    <a:pt x="2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-879920" y="4288738"/>
              <a:ext cx="10668" cy="1006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A3A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-892360" y="4280445"/>
              <a:ext cx="8313" cy="8313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6" y="335"/>
                    <a:pt x="426" y="213"/>
                  </a:cubicBezTo>
                  <a:cubicBezTo>
                    <a:pt x="426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A3A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-892360" y="4112986"/>
              <a:ext cx="25463" cy="194694"/>
            </a:xfrm>
            <a:custGeom>
              <a:avLst/>
              <a:gdLst/>
              <a:ahLst/>
              <a:cxnLst/>
              <a:rect l="l" t="t" r="r" b="b"/>
              <a:pathLst>
                <a:path w="1308" h="10001" extrusionOk="0">
                  <a:moveTo>
                    <a:pt x="1277" y="10001"/>
                  </a:moveTo>
                  <a:cubicBezTo>
                    <a:pt x="1277" y="8846"/>
                    <a:pt x="1308" y="6536"/>
                    <a:pt x="1308" y="4438"/>
                  </a:cubicBezTo>
                  <a:cubicBezTo>
                    <a:pt x="1308" y="3283"/>
                    <a:pt x="1308" y="1095"/>
                    <a:pt x="1308" y="1"/>
                  </a:cubicBezTo>
                  <a:lnTo>
                    <a:pt x="1" y="1"/>
                  </a:lnTo>
                  <a:lnTo>
                    <a:pt x="1" y="10001"/>
                  </a:lnTo>
                  <a:lnTo>
                    <a:pt x="1277" y="10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-820759" y="4098191"/>
              <a:ext cx="53283" cy="265108"/>
            </a:xfrm>
            <a:custGeom>
              <a:avLst/>
              <a:gdLst/>
              <a:ahLst/>
              <a:cxnLst/>
              <a:rect l="l" t="t" r="r" b="b"/>
              <a:pathLst>
                <a:path w="2737" h="13618" extrusionOk="0">
                  <a:moveTo>
                    <a:pt x="2615" y="1"/>
                  </a:moveTo>
                  <a:cubicBezTo>
                    <a:pt x="2676" y="1"/>
                    <a:pt x="2736" y="62"/>
                    <a:pt x="2736" y="153"/>
                  </a:cubicBezTo>
                  <a:cubicBezTo>
                    <a:pt x="2736" y="244"/>
                    <a:pt x="2736" y="365"/>
                    <a:pt x="2736" y="457"/>
                  </a:cubicBezTo>
                  <a:cubicBezTo>
                    <a:pt x="2736" y="1429"/>
                    <a:pt x="2736" y="2797"/>
                    <a:pt x="2736" y="4287"/>
                  </a:cubicBezTo>
                  <a:cubicBezTo>
                    <a:pt x="2736" y="6749"/>
                    <a:pt x="2736" y="9423"/>
                    <a:pt x="2736" y="10730"/>
                  </a:cubicBezTo>
                  <a:cubicBezTo>
                    <a:pt x="2736" y="11095"/>
                    <a:pt x="2736" y="11369"/>
                    <a:pt x="2736" y="11490"/>
                  </a:cubicBezTo>
                  <a:cubicBezTo>
                    <a:pt x="2736" y="12129"/>
                    <a:pt x="2706" y="12858"/>
                    <a:pt x="2220" y="13314"/>
                  </a:cubicBezTo>
                  <a:cubicBezTo>
                    <a:pt x="2007" y="13527"/>
                    <a:pt x="1703" y="13618"/>
                    <a:pt x="1369" y="13618"/>
                  </a:cubicBezTo>
                  <a:cubicBezTo>
                    <a:pt x="973" y="13618"/>
                    <a:pt x="578" y="13436"/>
                    <a:pt x="365" y="13132"/>
                  </a:cubicBezTo>
                  <a:cubicBezTo>
                    <a:pt x="183" y="12858"/>
                    <a:pt x="92" y="12554"/>
                    <a:pt x="61" y="12250"/>
                  </a:cubicBezTo>
                  <a:cubicBezTo>
                    <a:pt x="61" y="12068"/>
                    <a:pt x="31" y="11885"/>
                    <a:pt x="31" y="11703"/>
                  </a:cubicBezTo>
                  <a:cubicBezTo>
                    <a:pt x="31" y="11095"/>
                    <a:pt x="31" y="10487"/>
                    <a:pt x="31" y="9879"/>
                  </a:cubicBezTo>
                  <a:lnTo>
                    <a:pt x="31" y="9819"/>
                  </a:lnTo>
                  <a:cubicBezTo>
                    <a:pt x="1" y="8694"/>
                    <a:pt x="1" y="7569"/>
                    <a:pt x="1" y="6414"/>
                  </a:cubicBezTo>
                  <a:cubicBezTo>
                    <a:pt x="1" y="5624"/>
                    <a:pt x="31" y="4803"/>
                    <a:pt x="31" y="4013"/>
                  </a:cubicBezTo>
                  <a:cubicBezTo>
                    <a:pt x="31" y="2706"/>
                    <a:pt x="31" y="1429"/>
                    <a:pt x="31" y="153"/>
                  </a:cubicBezTo>
                  <a:cubicBezTo>
                    <a:pt x="31" y="62"/>
                    <a:pt x="92" y="1"/>
                    <a:pt x="183" y="1"/>
                  </a:cubicBezTo>
                  <a:cubicBezTo>
                    <a:pt x="639" y="1"/>
                    <a:pt x="2128" y="1"/>
                    <a:pt x="26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-817196" y="4098191"/>
              <a:ext cx="46761" cy="260378"/>
            </a:xfrm>
            <a:custGeom>
              <a:avLst/>
              <a:gdLst/>
              <a:ahLst/>
              <a:cxnLst/>
              <a:rect l="l" t="t" r="r" b="b"/>
              <a:pathLst>
                <a:path w="2402" h="13375" extrusionOk="0">
                  <a:moveTo>
                    <a:pt x="2280" y="1"/>
                  </a:moveTo>
                  <a:cubicBezTo>
                    <a:pt x="2341" y="1"/>
                    <a:pt x="2401" y="62"/>
                    <a:pt x="2401" y="122"/>
                  </a:cubicBezTo>
                  <a:cubicBezTo>
                    <a:pt x="2401" y="214"/>
                    <a:pt x="2401" y="305"/>
                    <a:pt x="2401" y="396"/>
                  </a:cubicBezTo>
                  <a:cubicBezTo>
                    <a:pt x="2401" y="1247"/>
                    <a:pt x="2401" y="3922"/>
                    <a:pt x="2401" y="5198"/>
                  </a:cubicBezTo>
                  <a:cubicBezTo>
                    <a:pt x="2371" y="7356"/>
                    <a:pt x="2371" y="9697"/>
                    <a:pt x="2371" y="10852"/>
                  </a:cubicBezTo>
                  <a:cubicBezTo>
                    <a:pt x="2371" y="11156"/>
                    <a:pt x="2371" y="11399"/>
                    <a:pt x="2371" y="11490"/>
                  </a:cubicBezTo>
                  <a:cubicBezTo>
                    <a:pt x="2371" y="12068"/>
                    <a:pt x="2341" y="12706"/>
                    <a:pt x="1945" y="13101"/>
                  </a:cubicBezTo>
                  <a:cubicBezTo>
                    <a:pt x="1733" y="13284"/>
                    <a:pt x="1459" y="13375"/>
                    <a:pt x="1186" y="13375"/>
                  </a:cubicBezTo>
                  <a:cubicBezTo>
                    <a:pt x="851" y="13375"/>
                    <a:pt x="517" y="13223"/>
                    <a:pt x="304" y="12949"/>
                  </a:cubicBezTo>
                  <a:cubicBezTo>
                    <a:pt x="152" y="12706"/>
                    <a:pt x="91" y="12433"/>
                    <a:pt x="61" y="12159"/>
                  </a:cubicBezTo>
                  <a:cubicBezTo>
                    <a:pt x="30" y="12007"/>
                    <a:pt x="30" y="11855"/>
                    <a:pt x="30" y="11673"/>
                  </a:cubicBezTo>
                  <a:cubicBezTo>
                    <a:pt x="30" y="11156"/>
                    <a:pt x="0" y="10609"/>
                    <a:pt x="0" y="10092"/>
                  </a:cubicBezTo>
                  <a:lnTo>
                    <a:pt x="0" y="10031"/>
                  </a:lnTo>
                  <a:cubicBezTo>
                    <a:pt x="0" y="9059"/>
                    <a:pt x="0" y="8056"/>
                    <a:pt x="0" y="7083"/>
                  </a:cubicBezTo>
                  <a:cubicBezTo>
                    <a:pt x="0" y="6353"/>
                    <a:pt x="0" y="5654"/>
                    <a:pt x="0" y="4955"/>
                  </a:cubicBezTo>
                  <a:cubicBezTo>
                    <a:pt x="0" y="3831"/>
                    <a:pt x="0" y="1247"/>
                    <a:pt x="0" y="122"/>
                  </a:cubicBezTo>
                  <a:cubicBezTo>
                    <a:pt x="0" y="62"/>
                    <a:pt x="61" y="1"/>
                    <a:pt x="152" y="1"/>
                  </a:cubicBezTo>
                  <a:cubicBezTo>
                    <a:pt x="547" y="1"/>
                    <a:pt x="1854" y="1"/>
                    <a:pt x="2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-814237" y="4224593"/>
              <a:ext cx="40239" cy="129848"/>
            </a:xfrm>
            <a:custGeom>
              <a:avLst/>
              <a:gdLst/>
              <a:ahLst/>
              <a:cxnLst/>
              <a:rect l="l" t="t" r="r" b="b"/>
              <a:pathLst>
                <a:path w="2067" h="6670" extrusionOk="0">
                  <a:moveTo>
                    <a:pt x="509" y="0"/>
                  </a:moveTo>
                  <a:cubicBezTo>
                    <a:pt x="340" y="0"/>
                    <a:pt x="178" y="29"/>
                    <a:pt x="0" y="73"/>
                  </a:cubicBezTo>
                  <a:cubicBezTo>
                    <a:pt x="0" y="1076"/>
                    <a:pt x="0" y="2110"/>
                    <a:pt x="0" y="3113"/>
                  </a:cubicBezTo>
                  <a:lnTo>
                    <a:pt x="0" y="3174"/>
                  </a:lnTo>
                  <a:cubicBezTo>
                    <a:pt x="0" y="3751"/>
                    <a:pt x="30" y="4298"/>
                    <a:pt x="30" y="4876"/>
                  </a:cubicBezTo>
                  <a:cubicBezTo>
                    <a:pt x="30" y="5058"/>
                    <a:pt x="30" y="5210"/>
                    <a:pt x="61" y="5392"/>
                  </a:cubicBezTo>
                  <a:cubicBezTo>
                    <a:pt x="61" y="5666"/>
                    <a:pt x="122" y="5970"/>
                    <a:pt x="274" y="6213"/>
                  </a:cubicBezTo>
                  <a:cubicBezTo>
                    <a:pt x="456" y="6517"/>
                    <a:pt x="730" y="6669"/>
                    <a:pt x="1034" y="6669"/>
                  </a:cubicBezTo>
                  <a:cubicBezTo>
                    <a:pt x="1277" y="6669"/>
                    <a:pt x="1520" y="6578"/>
                    <a:pt x="1702" y="6365"/>
                  </a:cubicBezTo>
                  <a:cubicBezTo>
                    <a:pt x="2037" y="5940"/>
                    <a:pt x="2067" y="5271"/>
                    <a:pt x="2067" y="4663"/>
                  </a:cubicBezTo>
                  <a:cubicBezTo>
                    <a:pt x="2067" y="4572"/>
                    <a:pt x="2067" y="4329"/>
                    <a:pt x="2067" y="3994"/>
                  </a:cubicBezTo>
                  <a:cubicBezTo>
                    <a:pt x="2067" y="3234"/>
                    <a:pt x="2067" y="1988"/>
                    <a:pt x="2067" y="590"/>
                  </a:cubicBezTo>
                  <a:cubicBezTo>
                    <a:pt x="1945" y="590"/>
                    <a:pt x="1793" y="560"/>
                    <a:pt x="1641" y="499"/>
                  </a:cubicBezTo>
                  <a:cubicBezTo>
                    <a:pt x="1307" y="347"/>
                    <a:pt x="1064" y="73"/>
                    <a:pt x="699" y="12"/>
                  </a:cubicBezTo>
                  <a:cubicBezTo>
                    <a:pt x="634" y="4"/>
                    <a:pt x="571" y="0"/>
                    <a:pt x="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-801233" y="4304118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69" y="851"/>
                    <a:pt x="852" y="669"/>
                    <a:pt x="852" y="426"/>
                  </a:cubicBezTo>
                  <a:cubicBezTo>
                    <a:pt x="852" y="183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-789981" y="4288738"/>
              <a:ext cx="10668" cy="1006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-802420" y="4280445"/>
              <a:ext cx="8313" cy="8313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14" y="1"/>
                  </a:moveTo>
                  <a:cubicBezTo>
                    <a:pt x="123" y="1"/>
                    <a:pt x="1" y="92"/>
                    <a:pt x="1" y="213"/>
                  </a:cubicBezTo>
                  <a:cubicBezTo>
                    <a:pt x="1" y="335"/>
                    <a:pt x="123" y="426"/>
                    <a:pt x="214" y="426"/>
                  </a:cubicBezTo>
                  <a:cubicBezTo>
                    <a:pt x="335" y="426"/>
                    <a:pt x="427" y="335"/>
                    <a:pt x="427" y="213"/>
                  </a:cubicBezTo>
                  <a:cubicBezTo>
                    <a:pt x="42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-802420" y="4112986"/>
              <a:ext cx="25463" cy="194694"/>
            </a:xfrm>
            <a:custGeom>
              <a:avLst/>
              <a:gdLst/>
              <a:ahLst/>
              <a:cxnLst/>
              <a:rect l="l" t="t" r="r" b="b"/>
              <a:pathLst>
                <a:path w="1308" h="10001" extrusionOk="0">
                  <a:moveTo>
                    <a:pt x="1308" y="10001"/>
                  </a:moveTo>
                  <a:cubicBezTo>
                    <a:pt x="1308" y="8846"/>
                    <a:pt x="1308" y="6536"/>
                    <a:pt x="1308" y="4438"/>
                  </a:cubicBezTo>
                  <a:cubicBezTo>
                    <a:pt x="1308" y="3283"/>
                    <a:pt x="1308" y="1095"/>
                    <a:pt x="1308" y="1"/>
                  </a:cubicBezTo>
                  <a:lnTo>
                    <a:pt x="1" y="1"/>
                  </a:lnTo>
                  <a:lnTo>
                    <a:pt x="1" y="10001"/>
                  </a:lnTo>
                  <a:lnTo>
                    <a:pt x="1308" y="10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-730215" y="4098191"/>
              <a:ext cx="53263" cy="265108"/>
            </a:xfrm>
            <a:custGeom>
              <a:avLst/>
              <a:gdLst/>
              <a:ahLst/>
              <a:cxnLst/>
              <a:rect l="l" t="t" r="r" b="b"/>
              <a:pathLst>
                <a:path w="2736" h="13618" extrusionOk="0">
                  <a:moveTo>
                    <a:pt x="2584" y="1"/>
                  </a:moveTo>
                  <a:cubicBezTo>
                    <a:pt x="2675" y="1"/>
                    <a:pt x="2736" y="62"/>
                    <a:pt x="2736" y="153"/>
                  </a:cubicBezTo>
                  <a:cubicBezTo>
                    <a:pt x="2736" y="244"/>
                    <a:pt x="2736" y="365"/>
                    <a:pt x="2736" y="457"/>
                  </a:cubicBezTo>
                  <a:cubicBezTo>
                    <a:pt x="2736" y="1429"/>
                    <a:pt x="2736" y="2797"/>
                    <a:pt x="2705" y="4287"/>
                  </a:cubicBezTo>
                  <a:cubicBezTo>
                    <a:pt x="2705" y="6749"/>
                    <a:pt x="2705" y="9423"/>
                    <a:pt x="2705" y="10730"/>
                  </a:cubicBezTo>
                  <a:cubicBezTo>
                    <a:pt x="2705" y="11095"/>
                    <a:pt x="2705" y="11369"/>
                    <a:pt x="2705" y="11490"/>
                  </a:cubicBezTo>
                  <a:cubicBezTo>
                    <a:pt x="2705" y="12129"/>
                    <a:pt x="2675" y="12858"/>
                    <a:pt x="2219" y="13314"/>
                  </a:cubicBezTo>
                  <a:cubicBezTo>
                    <a:pt x="1976" y="13527"/>
                    <a:pt x="1672" y="13618"/>
                    <a:pt x="1338" y="13618"/>
                  </a:cubicBezTo>
                  <a:cubicBezTo>
                    <a:pt x="973" y="13618"/>
                    <a:pt x="578" y="13436"/>
                    <a:pt x="335" y="13132"/>
                  </a:cubicBezTo>
                  <a:cubicBezTo>
                    <a:pt x="152" y="12858"/>
                    <a:pt x="91" y="12554"/>
                    <a:pt x="31" y="12250"/>
                  </a:cubicBezTo>
                  <a:cubicBezTo>
                    <a:pt x="31" y="12068"/>
                    <a:pt x="31" y="11885"/>
                    <a:pt x="31" y="11703"/>
                  </a:cubicBezTo>
                  <a:cubicBezTo>
                    <a:pt x="0" y="11095"/>
                    <a:pt x="0" y="10487"/>
                    <a:pt x="0" y="9879"/>
                  </a:cubicBezTo>
                  <a:lnTo>
                    <a:pt x="0" y="9819"/>
                  </a:lnTo>
                  <a:cubicBezTo>
                    <a:pt x="0" y="8694"/>
                    <a:pt x="0" y="7569"/>
                    <a:pt x="0" y="6414"/>
                  </a:cubicBezTo>
                  <a:cubicBezTo>
                    <a:pt x="0" y="5624"/>
                    <a:pt x="0" y="4803"/>
                    <a:pt x="0" y="4013"/>
                  </a:cubicBezTo>
                  <a:cubicBezTo>
                    <a:pt x="0" y="2706"/>
                    <a:pt x="0" y="1429"/>
                    <a:pt x="0" y="153"/>
                  </a:cubicBezTo>
                  <a:cubicBezTo>
                    <a:pt x="0" y="62"/>
                    <a:pt x="61" y="1"/>
                    <a:pt x="152" y="1"/>
                  </a:cubicBezTo>
                  <a:cubicBezTo>
                    <a:pt x="608" y="1"/>
                    <a:pt x="2098" y="1"/>
                    <a:pt x="2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-727256" y="4098191"/>
              <a:ext cx="46761" cy="260378"/>
            </a:xfrm>
            <a:custGeom>
              <a:avLst/>
              <a:gdLst/>
              <a:ahLst/>
              <a:cxnLst/>
              <a:rect l="l" t="t" r="r" b="b"/>
              <a:pathLst>
                <a:path w="2402" h="13375" extrusionOk="0">
                  <a:moveTo>
                    <a:pt x="2280" y="1"/>
                  </a:moveTo>
                  <a:cubicBezTo>
                    <a:pt x="2341" y="1"/>
                    <a:pt x="2401" y="62"/>
                    <a:pt x="2401" y="122"/>
                  </a:cubicBezTo>
                  <a:cubicBezTo>
                    <a:pt x="2401" y="214"/>
                    <a:pt x="2401" y="305"/>
                    <a:pt x="2401" y="396"/>
                  </a:cubicBezTo>
                  <a:cubicBezTo>
                    <a:pt x="2401" y="1247"/>
                    <a:pt x="2401" y="3922"/>
                    <a:pt x="2401" y="5198"/>
                  </a:cubicBezTo>
                  <a:cubicBezTo>
                    <a:pt x="2401" y="7356"/>
                    <a:pt x="2401" y="9697"/>
                    <a:pt x="2371" y="10852"/>
                  </a:cubicBezTo>
                  <a:cubicBezTo>
                    <a:pt x="2371" y="11156"/>
                    <a:pt x="2371" y="11399"/>
                    <a:pt x="2371" y="11490"/>
                  </a:cubicBezTo>
                  <a:cubicBezTo>
                    <a:pt x="2371" y="12068"/>
                    <a:pt x="2371" y="12706"/>
                    <a:pt x="1946" y="13101"/>
                  </a:cubicBezTo>
                  <a:cubicBezTo>
                    <a:pt x="1763" y="13284"/>
                    <a:pt x="1490" y="13375"/>
                    <a:pt x="1216" y="13375"/>
                  </a:cubicBezTo>
                  <a:cubicBezTo>
                    <a:pt x="851" y="13375"/>
                    <a:pt x="517" y="13223"/>
                    <a:pt x="304" y="12949"/>
                  </a:cubicBezTo>
                  <a:cubicBezTo>
                    <a:pt x="152" y="12706"/>
                    <a:pt x="91" y="12433"/>
                    <a:pt x="61" y="12159"/>
                  </a:cubicBezTo>
                  <a:cubicBezTo>
                    <a:pt x="31" y="12007"/>
                    <a:pt x="31" y="11855"/>
                    <a:pt x="31" y="11673"/>
                  </a:cubicBezTo>
                  <a:cubicBezTo>
                    <a:pt x="31" y="11156"/>
                    <a:pt x="31" y="10609"/>
                    <a:pt x="0" y="10092"/>
                  </a:cubicBezTo>
                  <a:lnTo>
                    <a:pt x="0" y="10031"/>
                  </a:lnTo>
                  <a:cubicBezTo>
                    <a:pt x="0" y="9059"/>
                    <a:pt x="0" y="8056"/>
                    <a:pt x="0" y="7083"/>
                  </a:cubicBezTo>
                  <a:cubicBezTo>
                    <a:pt x="0" y="6353"/>
                    <a:pt x="0" y="5654"/>
                    <a:pt x="0" y="4955"/>
                  </a:cubicBezTo>
                  <a:cubicBezTo>
                    <a:pt x="31" y="3831"/>
                    <a:pt x="31" y="1247"/>
                    <a:pt x="31" y="122"/>
                  </a:cubicBezTo>
                  <a:cubicBezTo>
                    <a:pt x="31" y="62"/>
                    <a:pt x="61" y="1"/>
                    <a:pt x="152" y="1"/>
                  </a:cubicBezTo>
                  <a:cubicBezTo>
                    <a:pt x="547" y="1"/>
                    <a:pt x="1854" y="1"/>
                    <a:pt x="2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-724297" y="4174289"/>
              <a:ext cx="40843" cy="180152"/>
            </a:xfrm>
            <a:custGeom>
              <a:avLst/>
              <a:gdLst/>
              <a:ahLst/>
              <a:cxnLst/>
              <a:rect l="l" t="t" r="r" b="b"/>
              <a:pathLst>
                <a:path w="2098" h="9254" extrusionOk="0">
                  <a:moveTo>
                    <a:pt x="522" y="1"/>
                  </a:moveTo>
                  <a:cubicBezTo>
                    <a:pt x="356" y="1"/>
                    <a:pt x="178" y="29"/>
                    <a:pt x="0" y="74"/>
                  </a:cubicBezTo>
                  <a:cubicBezTo>
                    <a:pt x="0" y="1077"/>
                    <a:pt x="0" y="4694"/>
                    <a:pt x="31" y="5697"/>
                  </a:cubicBezTo>
                  <a:lnTo>
                    <a:pt x="31" y="5758"/>
                  </a:lnTo>
                  <a:cubicBezTo>
                    <a:pt x="31" y="6305"/>
                    <a:pt x="31" y="6882"/>
                    <a:pt x="31" y="7460"/>
                  </a:cubicBezTo>
                  <a:cubicBezTo>
                    <a:pt x="31" y="7642"/>
                    <a:pt x="31" y="7794"/>
                    <a:pt x="61" y="7976"/>
                  </a:cubicBezTo>
                  <a:cubicBezTo>
                    <a:pt x="91" y="8250"/>
                    <a:pt x="152" y="8554"/>
                    <a:pt x="274" y="8797"/>
                  </a:cubicBezTo>
                  <a:cubicBezTo>
                    <a:pt x="456" y="9101"/>
                    <a:pt x="760" y="9253"/>
                    <a:pt x="1064" y="9253"/>
                  </a:cubicBezTo>
                  <a:cubicBezTo>
                    <a:pt x="1277" y="9253"/>
                    <a:pt x="1520" y="9162"/>
                    <a:pt x="1702" y="8949"/>
                  </a:cubicBezTo>
                  <a:cubicBezTo>
                    <a:pt x="2067" y="8524"/>
                    <a:pt x="2067" y="7855"/>
                    <a:pt x="2067" y="7247"/>
                  </a:cubicBezTo>
                  <a:cubicBezTo>
                    <a:pt x="2067" y="7156"/>
                    <a:pt x="2067" y="6913"/>
                    <a:pt x="2067" y="6578"/>
                  </a:cubicBezTo>
                  <a:cubicBezTo>
                    <a:pt x="2067" y="5818"/>
                    <a:pt x="2098" y="1988"/>
                    <a:pt x="2098" y="590"/>
                  </a:cubicBezTo>
                  <a:cubicBezTo>
                    <a:pt x="1946" y="590"/>
                    <a:pt x="1794" y="560"/>
                    <a:pt x="1642" y="499"/>
                  </a:cubicBezTo>
                  <a:cubicBezTo>
                    <a:pt x="1307" y="347"/>
                    <a:pt x="1064" y="74"/>
                    <a:pt x="699" y="13"/>
                  </a:cubicBezTo>
                  <a:cubicBezTo>
                    <a:pt x="642" y="5"/>
                    <a:pt x="583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-711293" y="4304118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-699457" y="4288738"/>
              <a:ext cx="10084" cy="1006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4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44" y="517"/>
                  </a:cubicBezTo>
                  <a:cubicBezTo>
                    <a:pt x="396" y="517"/>
                    <a:pt x="518" y="395"/>
                    <a:pt x="518" y="274"/>
                  </a:cubicBezTo>
                  <a:cubicBezTo>
                    <a:pt x="518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-711877" y="4280445"/>
              <a:ext cx="8313" cy="8313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1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92" y="426"/>
                    <a:pt x="213" y="426"/>
                  </a:cubicBezTo>
                  <a:cubicBezTo>
                    <a:pt x="335" y="426"/>
                    <a:pt x="426" y="335"/>
                    <a:pt x="426" y="213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-712461" y="4112986"/>
              <a:ext cx="25463" cy="194694"/>
            </a:xfrm>
            <a:custGeom>
              <a:avLst/>
              <a:gdLst/>
              <a:ahLst/>
              <a:cxnLst/>
              <a:rect l="l" t="t" r="r" b="b"/>
              <a:pathLst>
                <a:path w="1308" h="10001" extrusionOk="0">
                  <a:moveTo>
                    <a:pt x="1307" y="10001"/>
                  </a:moveTo>
                  <a:cubicBezTo>
                    <a:pt x="1307" y="8846"/>
                    <a:pt x="1307" y="6536"/>
                    <a:pt x="1307" y="4438"/>
                  </a:cubicBezTo>
                  <a:cubicBezTo>
                    <a:pt x="1307" y="3283"/>
                    <a:pt x="1307" y="1095"/>
                    <a:pt x="1307" y="1"/>
                  </a:cubicBezTo>
                  <a:lnTo>
                    <a:pt x="0" y="1"/>
                  </a:lnTo>
                  <a:lnTo>
                    <a:pt x="0" y="10001"/>
                  </a:lnTo>
                  <a:lnTo>
                    <a:pt x="1307" y="10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-640275" y="4098191"/>
              <a:ext cx="53263" cy="265108"/>
            </a:xfrm>
            <a:custGeom>
              <a:avLst/>
              <a:gdLst/>
              <a:ahLst/>
              <a:cxnLst/>
              <a:rect l="l" t="t" r="r" b="b"/>
              <a:pathLst>
                <a:path w="2736" h="13618" extrusionOk="0">
                  <a:moveTo>
                    <a:pt x="2584" y="1"/>
                  </a:moveTo>
                  <a:cubicBezTo>
                    <a:pt x="2675" y="1"/>
                    <a:pt x="2736" y="62"/>
                    <a:pt x="2736" y="153"/>
                  </a:cubicBezTo>
                  <a:cubicBezTo>
                    <a:pt x="2736" y="244"/>
                    <a:pt x="2736" y="365"/>
                    <a:pt x="2736" y="457"/>
                  </a:cubicBezTo>
                  <a:cubicBezTo>
                    <a:pt x="2736" y="1429"/>
                    <a:pt x="2736" y="2797"/>
                    <a:pt x="2736" y="4287"/>
                  </a:cubicBezTo>
                  <a:cubicBezTo>
                    <a:pt x="2736" y="6749"/>
                    <a:pt x="2706" y="9423"/>
                    <a:pt x="2706" y="10730"/>
                  </a:cubicBezTo>
                  <a:cubicBezTo>
                    <a:pt x="2706" y="11095"/>
                    <a:pt x="2706" y="11369"/>
                    <a:pt x="2706" y="11490"/>
                  </a:cubicBezTo>
                  <a:cubicBezTo>
                    <a:pt x="2706" y="12129"/>
                    <a:pt x="2675" y="12858"/>
                    <a:pt x="2219" y="13314"/>
                  </a:cubicBezTo>
                  <a:cubicBezTo>
                    <a:pt x="1976" y="13527"/>
                    <a:pt x="1672" y="13618"/>
                    <a:pt x="1368" y="13618"/>
                  </a:cubicBezTo>
                  <a:cubicBezTo>
                    <a:pt x="973" y="13618"/>
                    <a:pt x="578" y="13436"/>
                    <a:pt x="335" y="13132"/>
                  </a:cubicBezTo>
                  <a:cubicBezTo>
                    <a:pt x="152" y="12858"/>
                    <a:pt x="92" y="12554"/>
                    <a:pt x="61" y="12250"/>
                  </a:cubicBezTo>
                  <a:cubicBezTo>
                    <a:pt x="31" y="12068"/>
                    <a:pt x="31" y="11885"/>
                    <a:pt x="31" y="11703"/>
                  </a:cubicBezTo>
                  <a:cubicBezTo>
                    <a:pt x="0" y="11095"/>
                    <a:pt x="0" y="10487"/>
                    <a:pt x="0" y="9879"/>
                  </a:cubicBezTo>
                  <a:lnTo>
                    <a:pt x="0" y="9819"/>
                  </a:lnTo>
                  <a:cubicBezTo>
                    <a:pt x="0" y="8694"/>
                    <a:pt x="0" y="7569"/>
                    <a:pt x="0" y="6414"/>
                  </a:cubicBezTo>
                  <a:cubicBezTo>
                    <a:pt x="0" y="5624"/>
                    <a:pt x="0" y="4803"/>
                    <a:pt x="0" y="4013"/>
                  </a:cubicBezTo>
                  <a:cubicBezTo>
                    <a:pt x="0" y="2706"/>
                    <a:pt x="0" y="1429"/>
                    <a:pt x="0" y="153"/>
                  </a:cubicBezTo>
                  <a:cubicBezTo>
                    <a:pt x="0" y="62"/>
                    <a:pt x="61" y="1"/>
                    <a:pt x="152" y="1"/>
                  </a:cubicBezTo>
                  <a:cubicBezTo>
                    <a:pt x="639" y="1"/>
                    <a:pt x="2128" y="1"/>
                    <a:pt x="2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-637316" y="4098191"/>
              <a:ext cx="46761" cy="260378"/>
            </a:xfrm>
            <a:custGeom>
              <a:avLst/>
              <a:gdLst/>
              <a:ahLst/>
              <a:cxnLst/>
              <a:rect l="l" t="t" r="r" b="b"/>
              <a:pathLst>
                <a:path w="2402" h="13375" extrusionOk="0">
                  <a:moveTo>
                    <a:pt x="2280" y="1"/>
                  </a:moveTo>
                  <a:cubicBezTo>
                    <a:pt x="2341" y="1"/>
                    <a:pt x="2402" y="62"/>
                    <a:pt x="2402" y="122"/>
                  </a:cubicBezTo>
                  <a:cubicBezTo>
                    <a:pt x="2402" y="214"/>
                    <a:pt x="2402" y="305"/>
                    <a:pt x="2402" y="396"/>
                  </a:cubicBezTo>
                  <a:cubicBezTo>
                    <a:pt x="2402" y="1247"/>
                    <a:pt x="2402" y="3922"/>
                    <a:pt x="2402" y="5198"/>
                  </a:cubicBezTo>
                  <a:cubicBezTo>
                    <a:pt x="2402" y="7356"/>
                    <a:pt x="2402" y="9697"/>
                    <a:pt x="2402" y="10852"/>
                  </a:cubicBezTo>
                  <a:cubicBezTo>
                    <a:pt x="2402" y="11156"/>
                    <a:pt x="2402" y="11399"/>
                    <a:pt x="2402" y="11490"/>
                  </a:cubicBezTo>
                  <a:cubicBezTo>
                    <a:pt x="2402" y="12068"/>
                    <a:pt x="2371" y="12706"/>
                    <a:pt x="1946" y="13101"/>
                  </a:cubicBezTo>
                  <a:cubicBezTo>
                    <a:pt x="1763" y="13284"/>
                    <a:pt x="1490" y="13375"/>
                    <a:pt x="1216" y="13375"/>
                  </a:cubicBezTo>
                  <a:cubicBezTo>
                    <a:pt x="851" y="13375"/>
                    <a:pt x="517" y="13223"/>
                    <a:pt x="335" y="12949"/>
                  </a:cubicBezTo>
                  <a:cubicBezTo>
                    <a:pt x="152" y="12706"/>
                    <a:pt x="92" y="12433"/>
                    <a:pt x="61" y="12159"/>
                  </a:cubicBezTo>
                  <a:cubicBezTo>
                    <a:pt x="61" y="12007"/>
                    <a:pt x="31" y="11855"/>
                    <a:pt x="31" y="11673"/>
                  </a:cubicBezTo>
                  <a:cubicBezTo>
                    <a:pt x="31" y="11156"/>
                    <a:pt x="31" y="10609"/>
                    <a:pt x="31" y="10092"/>
                  </a:cubicBezTo>
                  <a:lnTo>
                    <a:pt x="31" y="10031"/>
                  </a:lnTo>
                  <a:cubicBezTo>
                    <a:pt x="0" y="9059"/>
                    <a:pt x="31" y="8056"/>
                    <a:pt x="31" y="7083"/>
                  </a:cubicBezTo>
                  <a:cubicBezTo>
                    <a:pt x="31" y="6353"/>
                    <a:pt x="31" y="5654"/>
                    <a:pt x="31" y="4955"/>
                  </a:cubicBezTo>
                  <a:cubicBezTo>
                    <a:pt x="31" y="3831"/>
                    <a:pt x="31" y="1247"/>
                    <a:pt x="31" y="122"/>
                  </a:cubicBezTo>
                  <a:cubicBezTo>
                    <a:pt x="31" y="62"/>
                    <a:pt x="92" y="1"/>
                    <a:pt x="152" y="1"/>
                  </a:cubicBezTo>
                  <a:cubicBezTo>
                    <a:pt x="578" y="1"/>
                    <a:pt x="1885" y="1"/>
                    <a:pt x="2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-633773" y="4246124"/>
              <a:ext cx="40259" cy="108317"/>
            </a:xfrm>
            <a:custGeom>
              <a:avLst/>
              <a:gdLst/>
              <a:ahLst/>
              <a:cxnLst/>
              <a:rect l="l" t="t" r="r" b="b"/>
              <a:pathLst>
                <a:path w="2068" h="5564" extrusionOk="0">
                  <a:moveTo>
                    <a:pt x="1" y="1"/>
                  </a:moveTo>
                  <a:cubicBezTo>
                    <a:pt x="1" y="669"/>
                    <a:pt x="1" y="1338"/>
                    <a:pt x="1" y="2007"/>
                  </a:cubicBezTo>
                  <a:lnTo>
                    <a:pt x="1" y="2068"/>
                  </a:lnTo>
                  <a:cubicBezTo>
                    <a:pt x="1" y="2615"/>
                    <a:pt x="1" y="3192"/>
                    <a:pt x="1" y="3770"/>
                  </a:cubicBezTo>
                  <a:cubicBezTo>
                    <a:pt x="1" y="3952"/>
                    <a:pt x="31" y="4104"/>
                    <a:pt x="31" y="4286"/>
                  </a:cubicBezTo>
                  <a:cubicBezTo>
                    <a:pt x="62" y="4560"/>
                    <a:pt x="122" y="4864"/>
                    <a:pt x="244" y="5107"/>
                  </a:cubicBezTo>
                  <a:cubicBezTo>
                    <a:pt x="426" y="5411"/>
                    <a:pt x="730" y="5563"/>
                    <a:pt x="1034" y="5563"/>
                  </a:cubicBezTo>
                  <a:cubicBezTo>
                    <a:pt x="1277" y="5563"/>
                    <a:pt x="1490" y="5472"/>
                    <a:pt x="1673" y="5259"/>
                  </a:cubicBezTo>
                  <a:cubicBezTo>
                    <a:pt x="2037" y="4834"/>
                    <a:pt x="2068" y="4165"/>
                    <a:pt x="2068" y="3557"/>
                  </a:cubicBezTo>
                  <a:cubicBezTo>
                    <a:pt x="2068" y="3466"/>
                    <a:pt x="2068" y="3223"/>
                    <a:pt x="2068" y="2888"/>
                  </a:cubicBezTo>
                  <a:cubicBezTo>
                    <a:pt x="2068" y="2220"/>
                    <a:pt x="2068" y="1186"/>
                    <a:pt x="2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-609517" y="4288738"/>
              <a:ext cx="10084" cy="1006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5" y="0"/>
                  </a:moveTo>
                  <a:cubicBezTo>
                    <a:pt x="123" y="0"/>
                    <a:pt x="1" y="122"/>
                    <a:pt x="1" y="274"/>
                  </a:cubicBezTo>
                  <a:cubicBezTo>
                    <a:pt x="1" y="395"/>
                    <a:pt x="123" y="517"/>
                    <a:pt x="275" y="517"/>
                  </a:cubicBezTo>
                  <a:cubicBezTo>
                    <a:pt x="396" y="517"/>
                    <a:pt x="518" y="395"/>
                    <a:pt x="518" y="274"/>
                  </a:cubicBezTo>
                  <a:cubicBezTo>
                    <a:pt x="518" y="122"/>
                    <a:pt x="396" y="0"/>
                    <a:pt x="275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-621937" y="4280445"/>
              <a:ext cx="8313" cy="8313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1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92" y="426"/>
                    <a:pt x="213" y="426"/>
                  </a:cubicBezTo>
                  <a:cubicBezTo>
                    <a:pt x="335" y="426"/>
                    <a:pt x="426" y="335"/>
                    <a:pt x="426" y="213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-622521" y="4112986"/>
              <a:ext cx="26048" cy="194694"/>
            </a:xfrm>
            <a:custGeom>
              <a:avLst/>
              <a:gdLst/>
              <a:ahLst/>
              <a:cxnLst/>
              <a:rect l="l" t="t" r="r" b="b"/>
              <a:pathLst>
                <a:path w="1338" h="10001" extrusionOk="0">
                  <a:moveTo>
                    <a:pt x="1307" y="10001"/>
                  </a:moveTo>
                  <a:cubicBezTo>
                    <a:pt x="1307" y="8846"/>
                    <a:pt x="1307" y="6536"/>
                    <a:pt x="1307" y="4438"/>
                  </a:cubicBezTo>
                  <a:cubicBezTo>
                    <a:pt x="1338" y="3283"/>
                    <a:pt x="1338" y="1095"/>
                    <a:pt x="1338" y="1"/>
                  </a:cubicBezTo>
                  <a:lnTo>
                    <a:pt x="0" y="1"/>
                  </a:lnTo>
                  <a:lnTo>
                    <a:pt x="0" y="10001"/>
                  </a:lnTo>
                  <a:lnTo>
                    <a:pt x="1307" y="100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-968089" y="4169792"/>
              <a:ext cx="452678" cy="31966"/>
            </a:xfrm>
            <a:custGeom>
              <a:avLst/>
              <a:gdLst/>
              <a:ahLst/>
              <a:cxnLst/>
              <a:rect l="l" t="t" r="r" b="b"/>
              <a:pathLst>
                <a:path w="23253" h="1642" extrusionOk="0">
                  <a:moveTo>
                    <a:pt x="23253" y="821"/>
                  </a:moveTo>
                  <a:cubicBezTo>
                    <a:pt x="23253" y="1064"/>
                    <a:pt x="23162" y="1247"/>
                    <a:pt x="23010" y="1399"/>
                  </a:cubicBezTo>
                  <a:cubicBezTo>
                    <a:pt x="22858" y="1551"/>
                    <a:pt x="22645" y="1642"/>
                    <a:pt x="22432" y="1642"/>
                  </a:cubicBezTo>
                  <a:lnTo>
                    <a:pt x="821" y="1642"/>
                  </a:lnTo>
                  <a:cubicBezTo>
                    <a:pt x="365" y="1642"/>
                    <a:pt x="0" y="1277"/>
                    <a:pt x="0" y="821"/>
                  </a:cubicBezTo>
                  <a:cubicBezTo>
                    <a:pt x="0" y="609"/>
                    <a:pt x="91" y="396"/>
                    <a:pt x="243" y="244"/>
                  </a:cubicBezTo>
                  <a:cubicBezTo>
                    <a:pt x="304" y="183"/>
                    <a:pt x="395" y="122"/>
                    <a:pt x="487" y="61"/>
                  </a:cubicBezTo>
                  <a:cubicBezTo>
                    <a:pt x="608" y="31"/>
                    <a:pt x="699" y="1"/>
                    <a:pt x="821" y="1"/>
                  </a:cubicBezTo>
                  <a:lnTo>
                    <a:pt x="22432" y="1"/>
                  </a:lnTo>
                  <a:cubicBezTo>
                    <a:pt x="22554" y="1"/>
                    <a:pt x="22645" y="31"/>
                    <a:pt x="22767" y="61"/>
                  </a:cubicBezTo>
                  <a:cubicBezTo>
                    <a:pt x="23040" y="213"/>
                    <a:pt x="23253" y="487"/>
                    <a:pt x="23253" y="8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-978737" y="4378075"/>
              <a:ext cx="473975" cy="35528"/>
            </a:xfrm>
            <a:custGeom>
              <a:avLst/>
              <a:gdLst/>
              <a:ahLst/>
              <a:cxnLst/>
              <a:rect l="l" t="t" r="r" b="b"/>
              <a:pathLst>
                <a:path w="24347" h="1825" extrusionOk="0">
                  <a:moveTo>
                    <a:pt x="24347" y="1825"/>
                  </a:moveTo>
                  <a:lnTo>
                    <a:pt x="0" y="1825"/>
                  </a:lnTo>
                  <a:cubicBezTo>
                    <a:pt x="0" y="1308"/>
                    <a:pt x="213" y="852"/>
                    <a:pt x="547" y="518"/>
                  </a:cubicBezTo>
                  <a:cubicBezTo>
                    <a:pt x="882" y="183"/>
                    <a:pt x="1337" y="1"/>
                    <a:pt x="1824" y="1"/>
                  </a:cubicBezTo>
                  <a:lnTo>
                    <a:pt x="22523" y="1"/>
                  </a:lnTo>
                  <a:cubicBezTo>
                    <a:pt x="23526" y="1"/>
                    <a:pt x="24347" y="822"/>
                    <a:pt x="24347" y="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-791752" y="3802927"/>
              <a:ext cx="451490" cy="258606"/>
            </a:xfrm>
            <a:custGeom>
              <a:avLst/>
              <a:gdLst/>
              <a:ahLst/>
              <a:cxnLst/>
              <a:rect l="l" t="t" r="r" b="b"/>
              <a:pathLst>
                <a:path w="23192" h="13284" extrusionOk="0">
                  <a:moveTo>
                    <a:pt x="22766" y="5076"/>
                  </a:moveTo>
                  <a:cubicBezTo>
                    <a:pt x="22736" y="4803"/>
                    <a:pt x="22645" y="4560"/>
                    <a:pt x="22584" y="4317"/>
                  </a:cubicBezTo>
                  <a:cubicBezTo>
                    <a:pt x="22219" y="3161"/>
                    <a:pt x="21611" y="2098"/>
                    <a:pt x="20669" y="1368"/>
                  </a:cubicBezTo>
                  <a:cubicBezTo>
                    <a:pt x="20548" y="1247"/>
                    <a:pt x="20426" y="1155"/>
                    <a:pt x="20304" y="1064"/>
                  </a:cubicBezTo>
                  <a:cubicBezTo>
                    <a:pt x="18876" y="152"/>
                    <a:pt x="17082" y="0"/>
                    <a:pt x="15441" y="365"/>
                  </a:cubicBezTo>
                  <a:cubicBezTo>
                    <a:pt x="13557" y="791"/>
                    <a:pt x="11854" y="1763"/>
                    <a:pt x="10213" y="2736"/>
                  </a:cubicBezTo>
                  <a:cubicBezTo>
                    <a:pt x="8602" y="3709"/>
                    <a:pt x="6991" y="4772"/>
                    <a:pt x="5471" y="5897"/>
                  </a:cubicBezTo>
                  <a:cubicBezTo>
                    <a:pt x="3952" y="7022"/>
                    <a:pt x="2493" y="8238"/>
                    <a:pt x="1094" y="9514"/>
                  </a:cubicBezTo>
                  <a:cubicBezTo>
                    <a:pt x="760" y="9818"/>
                    <a:pt x="426" y="10152"/>
                    <a:pt x="91" y="10456"/>
                  </a:cubicBezTo>
                  <a:cubicBezTo>
                    <a:pt x="30" y="10517"/>
                    <a:pt x="30" y="10578"/>
                    <a:pt x="30" y="10608"/>
                  </a:cubicBezTo>
                  <a:cubicBezTo>
                    <a:pt x="0" y="10669"/>
                    <a:pt x="0" y="10730"/>
                    <a:pt x="61" y="10791"/>
                  </a:cubicBezTo>
                  <a:cubicBezTo>
                    <a:pt x="182" y="10973"/>
                    <a:pt x="304" y="11125"/>
                    <a:pt x="456" y="11307"/>
                  </a:cubicBezTo>
                  <a:cubicBezTo>
                    <a:pt x="486" y="11368"/>
                    <a:pt x="578" y="11368"/>
                    <a:pt x="638" y="11368"/>
                  </a:cubicBezTo>
                  <a:cubicBezTo>
                    <a:pt x="699" y="11399"/>
                    <a:pt x="760" y="11429"/>
                    <a:pt x="821" y="11368"/>
                  </a:cubicBezTo>
                  <a:cubicBezTo>
                    <a:pt x="2705" y="10061"/>
                    <a:pt x="4590" y="8754"/>
                    <a:pt x="6566" y="7569"/>
                  </a:cubicBezTo>
                  <a:cubicBezTo>
                    <a:pt x="8511" y="6383"/>
                    <a:pt x="10547" y="5320"/>
                    <a:pt x="12705" y="4499"/>
                  </a:cubicBezTo>
                  <a:cubicBezTo>
                    <a:pt x="13313" y="4256"/>
                    <a:pt x="13921" y="3982"/>
                    <a:pt x="14590" y="3952"/>
                  </a:cubicBezTo>
                  <a:cubicBezTo>
                    <a:pt x="14985" y="3921"/>
                    <a:pt x="15411" y="4013"/>
                    <a:pt x="15715" y="4225"/>
                  </a:cubicBezTo>
                  <a:cubicBezTo>
                    <a:pt x="14529" y="4955"/>
                    <a:pt x="13678" y="6201"/>
                    <a:pt x="13435" y="7569"/>
                  </a:cubicBezTo>
                  <a:cubicBezTo>
                    <a:pt x="13374" y="7964"/>
                    <a:pt x="13374" y="8359"/>
                    <a:pt x="13405" y="8754"/>
                  </a:cubicBezTo>
                  <a:cubicBezTo>
                    <a:pt x="13496" y="9788"/>
                    <a:pt x="13952" y="10760"/>
                    <a:pt x="14681" y="11551"/>
                  </a:cubicBezTo>
                  <a:cubicBezTo>
                    <a:pt x="14742" y="11611"/>
                    <a:pt x="14803" y="11672"/>
                    <a:pt x="14864" y="11733"/>
                  </a:cubicBezTo>
                  <a:cubicBezTo>
                    <a:pt x="16019" y="12827"/>
                    <a:pt x="17599" y="13283"/>
                    <a:pt x="19149" y="12918"/>
                  </a:cubicBezTo>
                  <a:cubicBezTo>
                    <a:pt x="20700" y="12554"/>
                    <a:pt x="21976" y="11490"/>
                    <a:pt x="22554" y="10000"/>
                  </a:cubicBezTo>
                  <a:cubicBezTo>
                    <a:pt x="23192" y="8450"/>
                    <a:pt x="23131" y="6687"/>
                    <a:pt x="22766" y="50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-517786" y="3880447"/>
              <a:ext cx="169250" cy="162962"/>
            </a:xfrm>
            <a:custGeom>
              <a:avLst/>
              <a:gdLst/>
              <a:ahLst/>
              <a:cxnLst/>
              <a:rect l="l" t="t" r="r" b="b"/>
              <a:pathLst>
                <a:path w="8694" h="8371" extrusionOk="0">
                  <a:moveTo>
                    <a:pt x="7508" y="0"/>
                  </a:moveTo>
                  <a:cubicBezTo>
                    <a:pt x="7478" y="183"/>
                    <a:pt x="7386" y="335"/>
                    <a:pt x="7295" y="486"/>
                  </a:cubicBezTo>
                  <a:cubicBezTo>
                    <a:pt x="6779" y="1277"/>
                    <a:pt x="5715" y="1581"/>
                    <a:pt x="4833" y="1581"/>
                  </a:cubicBezTo>
                  <a:cubicBezTo>
                    <a:pt x="4590" y="1581"/>
                    <a:pt x="4347" y="1550"/>
                    <a:pt x="4104" y="1490"/>
                  </a:cubicBezTo>
                  <a:cubicBezTo>
                    <a:pt x="3861" y="1429"/>
                    <a:pt x="3648" y="1338"/>
                    <a:pt x="3405" y="1246"/>
                  </a:cubicBezTo>
                  <a:cubicBezTo>
                    <a:pt x="3037" y="1063"/>
                    <a:pt x="2656" y="920"/>
                    <a:pt x="2260" y="920"/>
                  </a:cubicBezTo>
                  <a:cubicBezTo>
                    <a:pt x="2068" y="920"/>
                    <a:pt x="1871" y="954"/>
                    <a:pt x="1672" y="1034"/>
                  </a:cubicBezTo>
                  <a:cubicBezTo>
                    <a:pt x="730" y="1885"/>
                    <a:pt x="91" y="3070"/>
                    <a:pt x="31" y="4347"/>
                  </a:cubicBezTo>
                  <a:cubicBezTo>
                    <a:pt x="0" y="5806"/>
                    <a:pt x="730" y="7234"/>
                    <a:pt x="2037" y="7933"/>
                  </a:cubicBezTo>
                  <a:cubicBezTo>
                    <a:pt x="2608" y="8226"/>
                    <a:pt x="3256" y="8371"/>
                    <a:pt x="3905" y="8371"/>
                  </a:cubicBezTo>
                  <a:cubicBezTo>
                    <a:pt x="4602" y="8371"/>
                    <a:pt x="5298" y="8203"/>
                    <a:pt x="5897" y="7873"/>
                  </a:cubicBezTo>
                  <a:cubicBezTo>
                    <a:pt x="7143" y="7204"/>
                    <a:pt x="7994" y="5958"/>
                    <a:pt x="8298" y="4620"/>
                  </a:cubicBezTo>
                  <a:cubicBezTo>
                    <a:pt x="8693" y="3040"/>
                    <a:pt x="8298" y="1398"/>
                    <a:pt x="7508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-511284" y="3905287"/>
              <a:ext cx="153287" cy="129478"/>
            </a:xfrm>
            <a:custGeom>
              <a:avLst/>
              <a:gdLst/>
              <a:ahLst/>
              <a:cxnLst/>
              <a:rect l="l" t="t" r="r" b="b"/>
              <a:pathLst>
                <a:path w="7874" h="6651" extrusionOk="0">
                  <a:moveTo>
                    <a:pt x="2103" y="0"/>
                  </a:moveTo>
                  <a:cubicBezTo>
                    <a:pt x="1961" y="0"/>
                    <a:pt x="1818" y="19"/>
                    <a:pt x="1672" y="62"/>
                  </a:cubicBezTo>
                  <a:cubicBezTo>
                    <a:pt x="1612" y="62"/>
                    <a:pt x="1520" y="122"/>
                    <a:pt x="1460" y="183"/>
                  </a:cubicBezTo>
                  <a:cubicBezTo>
                    <a:pt x="639" y="913"/>
                    <a:pt x="92" y="1946"/>
                    <a:pt x="61" y="3040"/>
                  </a:cubicBezTo>
                  <a:cubicBezTo>
                    <a:pt x="1" y="4347"/>
                    <a:pt x="669" y="5624"/>
                    <a:pt x="1885" y="6232"/>
                  </a:cubicBezTo>
                  <a:cubicBezTo>
                    <a:pt x="2418" y="6513"/>
                    <a:pt x="3023" y="6650"/>
                    <a:pt x="3626" y="6650"/>
                  </a:cubicBezTo>
                  <a:cubicBezTo>
                    <a:pt x="4262" y="6650"/>
                    <a:pt x="4896" y="6498"/>
                    <a:pt x="5441" y="6201"/>
                  </a:cubicBezTo>
                  <a:cubicBezTo>
                    <a:pt x="6566" y="5594"/>
                    <a:pt x="7356" y="4499"/>
                    <a:pt x="7660" y="3283"/>
                  </a:cubicBezTo>
                  <a:cubicBezTo>
                    <a:pt x="7873" y="2341"/>
                    <a:pt x="7812" y="1369"/>
                    <a:pt x="7508" y="487"/>
                  </a:cubicBezTo>
                  <a:cubicBezTo>
                    <a:pt x="7421" y="204"/>
                    <a:pt x="7194" y="46"/>
                    <a:pt x="6938" y="46"/>
                  </a:cubicBezTo>
                  <a:cubicBezTo>
                    <a:pt x="6836" y="46"/>
                    <a:pt x="6730" y="71"/>
                    <a:pt x="6627" y="122"/>
                  </a:cubicBezTo>
                  <a:cubicBezTo>
                    <a:pt x="6293" y="274"/>
                    <a:pt x="5928" y="366"/>
                    <a:pt x="5563" y="396"/>
                  </a:cubicBezTo>
                  <a:cubicBezTo>
                    <a:pt x="5198" y="517"/>
                    <a:pt x="4803" y="578"/>
                    <a:pt x="4469" y="578"/>
                  </a:cubicBezTo>
                  <a:cubicBezTo>
                    <a:pt x="4226" y="578"/>
                    <a:pt x="4013" y="548"/>
                    <a:pt x="3770" y="517"/>
                  </a:cubicBezTo>
                  <a:cubicBezTo>
                    <a:pt x="3557" y="457"/>
                    <a:pt x="3375" y="366"/>
                    <a:pt x="3162" y="274"/>
                  </a:cubicBezTo>
                  <a:cubicBezTo>
                    <a:pt x="2812" y="122"/>
                    <a:pt x="2463" y="0"/>
                    <a:pt x="2103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-439682" y="3822453"/>
              <a:ext cx="89959" cy="155059"/>
            </a:xfrm>
            <a:custGeom>
              <a:avLst/>
              <a:gdLst/>
              <a:ahLst/>
              <a:cxnLst/>
              <a:rect l="l" t="t" r="r" b="b"/>
              <a:pathLst>
                <a:path w="4621" h="7965" extrusionOk="0">
                  <a:moveTo>
                    <a:pt x="2067" y="426"/>
                  </a:moveTo>
                  <a:cubicBezTo>
                    <a:pt x="1794" y="244"/>
                    <a:pt x="1520" y="92"/>
                    <a:pt x="1247" y="0"/>
                  </a:cubicBezTo>
                  <a:cubicBezTo>
                    <a:pt x="1247" y="0"/>
                    <a:pt x="1" y="517"/>
                    <a:pt x="1" y="2128"/>
                  </a:cubicBezTo>
                  <a:cubicBezTo>
                    <a:pt x="1" y="2158"/>
                    <a:pt x="1" y="2189"/>
                    <a:pt x="1" y="2219"/>
                  </a:cubicBezTo>
                  <a:cubicBezTo>
                    <a:pt x="517" y="2432"/>
                    <a:pt x="973" y="2766"/>
                    <a:pt x="1368" y="3314"/>
                  </a:cubicBezTo>
                  <a:cubicBezTo>
                    <a:pt x="2311" y="4590"/>
                    <a:pt x="2098" y="6383"/>
                    <a:pt x="1703" y="7812"/>
                  </a:cubicBezTo>
                  <a:cubicBezTo>
                    <a:pt x="2736" y="7903"/>
                    <a:pt x="4043" y="7964"/>
                    <a:pt x="4621" y="7265"/>
                  </a:cubicBezTo>
                  <a:cubicBezTo>
                    <a:pt x="4560" y="5958"/>
                    <a:pt x="4590" y="2067"/>
                    <a:pt x="2067" y="4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-313650" y="3733097"/>
              <a:ext cx="12459" cy="668670"/>
            </a:xfrm>
            <a:custGeom>
              <a:avLst/>
              <a:gdLst/>
              <a:ahLst/>
              <a:cxnLst/>
              <a:rect l="l" t="t" r="r" b="b"/>
              <a:pathLst>
                <a:path w="640" h="34348" extrusionOk="0">
                  <a:moveTo>
                    <a:pt x="639" y="305"/>
                  </a:moveTo>
                  <a:lnTo>
                    <a:pt x="639" y="34348"/>
                  </a:lnTo>
                  <a:lnTo>
                    <a:pt x="1" y="34348"/>
                  </a:lnTo>
                  <a:lnTo>
                    <a:pt x="1" y="305"/>
                  </a:lnTo>
                  <a:cubicBezTo>
                    <a:pt x="1" y="122"/>
                    <a:pt x="122" y="1"/>
                    <a:pt x="305" y="1"/>
                  </a:cubicBezTo>
                  <a:cubicBezTo>
                    <a:pt x="487" y="1"/>
                    <a:pt x="639" y="122"/>
                    <a:pt x="639" y="3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-547961" y="3914768"/>
              <a:ext cx="246770" cy="11252"/>
            </a:xfrm>
            <a:custGeom>
              <a:avLst/>
              <a:gdLst/>
              <a:ahLst/>
              <a:cxnLst/>
              <a:rect l="l" t="t" r="r" b="b"/>
              <a:pathLst>
                <a:path w="12676" h="578" extrusionOk="0">
                  <a:moveTo>
                    <a:pt x="12675" y="578"/>
                  </a:moveTo>
                  <a:lnTo>
                    <a:pt x="304" y="578"/>
                  </a:lnTo>
                  <a:cubicBezTo>
                    <a:pt x="152" y="578"/>
                    <a:pt x="0" y="456"/>
                    <a:pt x="0" y="304"/>
                  </a:cubicBezTo>
                  <a:lnTo>
                    <a:pt x="0" y="304"/>
                  </a:lnTo>
                  <a:cubicBezTo>
                    <a:pt x="0" y="122"/>
                    <a:pt x="152" y="0"/>
                    <a:pt x="304" y="0"/>
                  </a:cubicBezTo>
                  <a:lnTo>
                    <a:pt x="12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-332572" y="3895242"/>
              <a:ext cx="51492" cy="51492"/>
            </a:xfrm>
            <a:custGeom>
              <a:avLst/>
              <a:gdLst/>
              <a:ahLst/>
              <a:cxnLst/>
              <a:rect l="l" t="t" r="r" b="b"/>
              <a:pathLst>
                <a:path w="2645" h="2645" extrusionOk="0">
                  <a:moveTo>
                    <a:pt x="2645" y="1307"/>
                  </a:moveTo>
                  <a:cubicBezTo>
                    <a:pt x="2645" y="2037"/>
                    <a:pt x="2067" y="2644"/>
                    <a:pt x="1338" y="2644"/>
                  </a:cubicBezTo>
                  <a:cubicBezTo>
                    <a:pt x="608" y="2644"/>
                    <a:pt x="0" y="2037"/>
                    <a:pt x="0" y="1307"/>
                  </a:cubicBezTo>
                  <a:cubicBezTo>
                    <a:pt x="0" y="578"/>
                    <a:pt x="608" y="0"/>
                    <a:pt x="1338" y="0"/>
                  </a:cubicBezTo>
                  <a:cubicBezTo>
                    <a:pt x="2067" y="0"/>
                    <a:pt x="2645" y="578"/>
                    <a:pt x="2645" y="1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-590575" y="4358549"/>
              <a:ext cx="462158" cy="55054"/>
            </a:xfrm>
            <a:custGeom>
              <a:avLst/>
              <a:gdLst/>
              <a:ahLst/>
              <a:cxnLst/>
              <a:rect l="l" t="t" r="r" b="b"/>
              <a:pathLst>
                <a:path w="23740" h="2828" extrusionOk="0">
                  <a:moveTo>
                    <a:pt x="23740" y="2828"/>
                  </a:moveTo>
                  <a:lnTo>
                    <a:pt x="1" y="2828"/>
                  </a:lnTo>
                  <a:cubicBezTo>
                    <a:pt x="1" y="2037"/>
                    <a:pt x="335" y="1338"/>
                    <a:pt x="821" y="821"/>
                  </a:cubicBezTo>
                  <a:cubicBezTo>
                    <a:pt x="1338" y="305"/>
                    <a:pt x="2068" y="1"/>
                    <a:pt x="2827" y="1"/>
                  </a:cubicBezTo>
                  <a:lnTo>
                    <a:pt x="20943" y="1"/>
                  </a:lnTo>
                  <a:cubicBezTo>
                    <a:pt x="22493" y="1"/>
                    <a:pt x="23740" y="1277"/>
                    <a:pt x="23740" y="2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-1346206" y="3536651"/>
              <a:ext cx="425462" cy="547952"/>
            </a:xfrm>
            <a:custGeom>
              <a:avLst/>
              <a:gdLst/>
              <a:ahLst/>
              <a:cxnLst/>
              <a:rect l="l" t="t" r="r" b="b"/>
              <a:pathLst>
                <a:path w="21855" h="28147" extrusionOk="0">
                  <a:moveTo>
                    <a:pt x="21855" y="26688"/>
                  </a:moveTo>
                  <a:cubicBezTo>
                    <a:pt x="21855" y="27903"/>
                    <a:pt x="20761" y="28147"/>
                    <a:pt x="19727" y="28147"/>
                  </a:cubicBezTo>
                  <a:cubicBezTo>
                    <a:pt x="16870" y="28147"/>
                    <a:pt x="14013" y="28116"/>
                    <a:pt x="11186" y="28116"/>
                  </a:cubicBezTo>
                  <a:lnTo>
                    <a:pt x="10669" y="28116"/>
                  </a:lnTo>
                  <a:cubicBezTo>
                    <a:pt x="7842" y="28116"/>
                    <a:pt x="4985" y="28147"/>
                    <a:pt x="2158" y="28147"/>
                  </a:cubicBezTo>
                  <a:cubicBezTo>
                    <a:pt x="1095" y="28147"/>
                    <a:pt x="31" y="27903"/>
                    <a:pt x="0" y="26688"/>
                  </a:cubicBezTo>
                  <a:cubicBezTo>
                    <a:pt x="0" y="26171"/>
                    <a:pt x="213" y="25654"/>
                    <a:pt x="365" y="25198"/>
                  </a:cubicBezTo>
                  <a:cubicBezTo>
                    <a:pt x="578" y="24651"/>
                    <a:pt x="760" y="24104"/>
                    <a:pt x="973" y="23557"/>
                  </a:cubicBezTo>
                  <a:cubicBezTo>
                    <a:pt x="973" y="23527"/>
                    <a:pt x="1003" y="23466"/>
                    <a:pt x="1034" y="23405"/>
                  </a:cubicBezTo>
                  <a:cubicBezTo>
                    <a:pt x="1338" y="22554"/>
                    <a:pt x="2219" y="20426"/>
                    <a:pt x="3283" y="17964"/>
                  </a:cubicBezTo>
                  <a:cubicBezTo>
                    <a:pt x="5593" y="12493"/>
                    <a:pt x="8602" y="5532"/>
                    <a:pt x="8633" y="5502"/>
                  </a:cubicBezTo>
                  <a:cubicBezTo>
                    <a:pt x="8420" y="3769"/>
                    <a:pt x="8238" y="2098"/>
                    <a:pt x="8025" y="487"/>
                  </a:cubicBezTo>
                  <a:cubicBezTo>
                    <a:pt x="8025" y="395"/>
                    <a:pt x="8086" y="304"/>
                    <a:pt x="8177" y="243"/>
                  </a:cubicBezTo>
                  <a:cubicBezTo>
                    <a:pt x="8207" y="92"/>
                    <a:pt x="8329" y="0"/>
                    <a:pt x="8572" y="0"/>
                  </a:cubicBezTo>
                  <a:lnTo>
                    <a:pt x="13283" y="0"/>
                  </a:lnTo>
                  <a:cubicBezTo>
                    <a:pt x="13526" y="0"/>
                    <a:pt x="13648" y="92"/>
                    <a:pt x="13678" y="243"/>
                  </a:cubicBezTo>
                  <a:cubicBezTo>
                    <a:pt x="13770" y="304"/>
                    <a:pt x="13830" y="395"/>
                    <a:pt x="13830" y="487"/>
                  </a:cubicBezTo>
                  <a:lnTo>
                    <a:pt x="13283" y="5624"/>
                  </a:lnTo>
                  <a:cubicBezTo>
                    <a:pt x="13283" y="5624"/>
                    <a:pt x="15624" y="11004"/>
                    <a:pt x="17113" y="14469"/>
                  </a:cubicBezTo>
                  <a:cubicBezTo>
                    <a:pt x="17782" y="16049"/>
                    <a:pt x="18451" y="17660"/>
                    <a:pt x="19058" y="19089"/>
                  </a:cubicBezTo>
                  <a:cubicBezTo>
                    <a:pt x="19970" y="21216"/>
                    <a:pt x="20669" y="22949"/>
                    <a:pt x="20882" y="23557"/>
                  </a:cubicBezTo>
                  <a:cubicBezTo>
                    <a:pt x="21095" y="24104"/>
                    <a:pt x="21277" y="24651"/>
                    <a:pt x="21490" y="25198"/>
                  </a:cubicBezTo>
                  <a:cubicBezTo>
                    <a:pt x="21672" y="25654"/>
                    <a:pt x="21855" y="26171"/>
                    <a:pt x="21855" y="26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-1311301" y="3799248"/>
              <a:ext cx="355652" cy="261682"/>
            </a:xfrm>
            <a:custGeom>
              <a:avLst/>
              <a:gdLst/>
              <a:ahLst/>
              <a:cxnLst/>
              <a:rect l="l" t="t" r="r" b="b"/>
              <a:pathLst>
                <a:path w="18269" h="13442" extrusionOk="0">
                  <a:moveTo>
                    <a:pt x="12225" y="1"/>
                  </a:moveTo>
                  <a:cubicBezTo>
                    <a:pt x="11668" y="1"/>
                    <a:pt x="11113" y="55"/>
                    <a:pt x="10578" y="159"/>
                  </a:cubicBezTo>
                  <a:cubicBezTo>
                    <a:pt x="9423" y="402"/>
                    <a:pt x="8481" y="1071"/>
                    <a:pt x="7356" y="1405"/>
                  </a:cubicBezTo>
                  <a:cubicBezTo>
                    <a:pt x="6850" y="1563"/>
                    <a:pt x="6253" y="1664"/>
                    <a:pt x="5664" y="1664"/>
                  </a:cubicBezTo>
                  <a:cubicBezTo>
                    <a:pt x="5122" y="1664"/>
                    <a:pt x="4586" y="1579"/>
                    <a:pt x="4134" y="1375"/>
                  </a:cubicBezTo>
                  <a:cubicBezTo>
                    <a:pt x="2675" y="4931"/>
                    <a:pt x="1095" y="8730"/>
                    <a:pt x="761" y="9642"/>
                  </a:cubicBezTo>
                  <a:cubicBezTo>
                    <a:pt x="609" y="10068"/>
                    <a:pt x="457" y="10524"/>
                    <a:pt x="305" y="11010"/>
                  </a:cubicBezTo>
                  <a:cubicBezTo>
                    <a:pt x="153" y="11405"/>
                    <a:pt x="1" y="11800"/>
                    <a:pt x="1" y="12226"/>
                  </a:cubicBezTo>
                  <a:cubicBezTo>
                    <a:pt x="31" y="13259"/>
                    <a:pt x="943" y="13442"/>
                    <a:pt x="1794" y="13442"/>
                  </a:cubicBezTo>
                  <a:cubicBezTo>
                    <a:pt x="4165" y="13442"/>
                    <a:pt x="6536" y="13411"/>
                    <a:pt x="8937" y="13411"/>
                  </a:cubicBezTo>
                  <a:lnTo>
                    <a:pt x="9363" y="13411"/>
                  </a:lnTo>
                  <a:cubicBezTo>
                    <a:pt x="11733" y="13411"/>
                    <a:pt x="14104" y="13442"/>
                    <a:pt x="16475" y="13442"/>
                  </a:cubicBezTo>
                  <a:cubicBezTo>
                    <a:pt x="17326" y="13442"/>
                    <a:pt x="18238" y="13259"/>
                    <a:pt x="18268" y="12226"/>
                  </a:cubicBezTo>
                  <a:cubicBezTo>
                    <a:pt x="18268" y="11800"/>
                    <a:pt x="18117" y="11405"/>
                    <a:pt x="17995" y="11010"/>
                  </a:cubicBezTo>
                  <a:cubicBezTo>
                    <a:pt x="17813" y="10524"/>
                    <a:pt x="17661" y="10068"/>
                    <a:pt x="17509" y="9642"/>
                  </a:cubicBezTo>
                  <a:cubicBezTo>
                    <a:pt x="17144" y="8609"/>
                    <a:pt x="15229" y="3989"/>
                    <a:pt x="13618" y="129"/>
                  </a:cubicBezTo>
                  <a:cubicBezTo>
                    <a:pt x="13557" y="129"/>
                    <a:pt x="13527" y="98"/>
                    <a:pt x="13496" y="98"/>
                  </a:cubicBezTo>
                  <a:cubicBezTo>
                    <a:pt x="13076" y="32"/>
                    <a:pt x="12650" y="1"/>
                    <a:pt x="12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-1074615" y="3908246"/>
              <a:ext cx="57429" cy="57429"/>
            </a:xfrm>
            <a:custGeom>
              <a:avLst/>
              <a:gdLst/>
              <a:ahLst/>
              <a:cxnLst/>
              <a:rect l="l" t="t" r="r" b="b"/>
              <a:pathLst>
                <a:path w="2950" h="2950" extrusionOk="0">
                  <a:moveTo>
                    <a:pt x="1460" y="1"/>
                  </a:moveTo>
                  <a:cubicBezTo>
                    <a:pt x="639" y="1"/>
                    <a:pt x="1" y="669"/>
                    <a:pt x="1" y="1490"/>
                  </a:cubicBezTo>
                  <a:cubicBezTo>
                    <a:pt x="1" y="2311"/>
                    <a:pt x="639" y="2949"/>
                    <a:pt x="1460" y="2949"/>
                  </a:cubicBezTo>
                  <a:cubicBezTo>
                    <a:pt x="2281" y="2949"/>
                    <a:pt x="2949" y="2311"/>
                    <a:pt x="2949" y="1490"/>
                  </a:cubicBezTo>
                  <a:cubicBezTo>
                    <a:pt x="2949" y="669"/>
                    <a:pt x="2281" y="1"/>
                    <a:pt x="1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-1254495" y="3937253"/>
              <a:ext cx="56826" cy="57410"/>
            </a:xfrm>
            <a:custGeom>
              <a:avLst/>
              <a:gdLst/>
              <a:ahLst/>
              <a:cxnLst/>
              <a:rect l="l" t="t" r="r" b="b"/>
              <a:pathLst>
                <a:path w="2919" h="2949" extrusionOk="0">
                  <a:moveTo>
                    <a:pt x="1460" y="0"/>
                  </a:moveTo>
                  <a:cubicBezTo>
                    <a:pt x="639" y="0"/>
                    <a:pt x="1" y="669"/>
                    <a:pt x="1" y="1459"/>
                  </a:cubicBezTo>
                  <a:cubicBezTo>
                    <a:pt x="1" y="2280"/>
                    <a:pt x="639" y="2949"/>
                    <a:pt x="1460" y="2949"/>
                  </a:cubicBezTo>
                  <a:cubicBezTo>
                    <a:pt x="2280" y="2949"/>
                    <a:pt x="2919" y="2280"/>
                    <a:pt x="2919" y="1459"/>
                  </a:cubicBezTo>
                  <a:cubicBezTo>
                    <a:pt x="2919" y="669"/>
                    <a:pt x="2280" y="0"/>
                    <a:pt x="1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-1188227" y="3977492"/>
              <a:ext cx="34944" cy="35509"/>
            </a:xfrm>
            <a:custGeom>
              <a:avLst/>
              <a:gdLst/>
              <a:ahLst/>
              <a:cxnLst/>
              <a:rect l="l" t="t" r="r" b="b"/>
              <a:pathLst>
                <a:path w="1795" h="1824" extrusionOk="0">
                  <a:moveTo>
                    <a:pt x="913" y="0"/>
                  </a:moveTo>
                  <a:cubicBezTo>
                    <a:pt x="396" y="0"/>
                    <a:pt x="1" y="426"/>
                    <a:pt x="1" y="912"/>
                  </a:cubicBezTo>
                  <a:cubicBezTo>
                    <a:pt x="1" y="1398"/>
                    <a:pt x="396" y="1824"/>
                    <a:pt x="913" y="1824"/>
                  </a:cubicBezTo>
                  <a:cubicBezTo>
                    <a:pt x="1399" y="1824"/>
                    <a:pt x="1794" y="1398"/>
                    <a:pt x="1794" y="912"/>
                  </a:cubicBezTo>
                  <a:cubicBezTo>
                    <a:pt x="1794" y="426"/>
                    <a:pt x="1399" y="0"/>
                    <a:pt x="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-1153302" y="3898201"/>
              <a:ext cx="27819" cy="28423"/>
            </a:xfrm>
            <a:custGeom>
              <a:avLst/>
              <a:gdLst/>
              <a:ahLst/>
              <a:cxnLst/>
              <a:rect l="l" t="t" r="r" b="b"/>
              <a:pathLst>
                <a:path w="1429" h="1460" extrusionOk="0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59"/>
                    <a:pt x="699" y="1459"/>
                  </a:cubicBezTo>
                  <a:cubicBezTo>
                    <a:pt x="1125" y="1459"/>
                    <a:pt x="1429" y="1125"/>
                    <a:pt x="1429" y="730"/>
                  </a:cubicBezTo>
                  <a:cubicBezTo>
                    <a:pt x="1429" y="334"/>
                    <a:pt x="1125" y="0"/>
                    <a:pt x="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-1134964" y="3949089"/>
              <a:ext cx="18961" cy="1894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-1055673" y="3999977"/>
              <a:ext cx="18961" cy="1894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-1218402" y="3890492"/>
              <a:ext cx="18961" cy="1896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-1115438" y="3981035"/>
              <a:ext cx="28423" cy="28423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cubicBezTo>
                    <a:pt x="1" y="1125"/>
                    <a:pt x="335" y="1459"/>
                    <a:pt x="730" y="1459"/>
                  </a:cubicBezTo>
                  <a:cubicBezTo>
                    <a:pt x="1125" y="1459"/>
                    <a:pt x="1460" y="1125"/>
                    <a:pt x="1460" y="730"/>
                  </a:cubicBez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-1139695" y="3665642"/>
              <a:ext cx="179899" cy="330208"/>
            </a:xfrm>
            <a:custGeom>
              <a:avLst/>
              <a:gdLst/>
              <a:ahLst/>
              <a:cxnLst/>
              <a:rect l="l" t="t" r="r" b="b"/>
              <a:pathLst>
                <a:path w="9241" h="16962" extrusionOk="0">
                  <a:moveTo>
                    <a:pt x="9241" y="16749"/>
                  </a:moveTo>
                  <a:cubicBezTo>
                    <a:pt x="9241" y="16749"/>
                    <a:pt x="3253" y="2858"/>
                    <a:pt x="2037" y="1"/>
                  </a:cubicBezTo>
                  <a:lnTo>
                    <a:pt x="0" y="1"/>
                  </a:lnTo>
                  <a:lnTo>
                    <a:pt x="5836" y="169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-1148572" y="4160331"/>
              <a:ext cx="41446" cy="88772"/>
            </a:xfrm>
            <a:custGeom>
              <a:avLst/>
              <a:gdLst/>
              <a:ahLst/>
              <a:cxnLst/>
              <a:rect l="l" t="t" r="r" b="b"/>
              <a:pathLst>
                <a:path w="2129" h="4560" extrusionOk="0">
                  <a:moveTo>
                    <a:pt x="1064" y="0"/>
                  </a:moveTo>
                  <a:cubicBezTo>
                    <a:pt x="1064" y="0"/>
                    <a:pt x="0" y="2523"/>
                    <a:pt x="0" y="3253"/>
                  </a:cubicBezTo>
                  <a:cubicBezTo>
                    <a:pt x="0" y="3952"/>
                    <a:pt x="456" y="4560"/>
                    <a:pt x="1064" y="4560"/>
                  </a:cubicBezTo>
                  <a:cubicBezTo>
                    <a:pt x="1642" y="4560"/>
                    <a:pt x="2128" y="3952"/>
                    <a:pt x="2128" y="3253"/>
                  </a:cubicBezTo>
                  <a:cubicBezTo>
                    <a:pt x="2128" y="2523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-1140279" y="4196424"/>
              <a:ext cx="24860" cy="52679"/>
            </a:xfrm>
            <a:custGeom>
              <a:avLst/>
              <a:gdLst/>
              <a:ahLst/>
              <a:cxnLst/>
              <a:rect l="l" t="t" r="r" b="b"/>
              <a:pathLst>
                <a:path w="1277" h="2706" extrusionOk="0">
                  <a:moveTo>
                    <a:pt x="638" y="0"/>
                  </a:moveTo>
                  <a:cubicBezTo>
                    <a:pt x="638" y="0"/>
                    <a:pt x="0" y="1490"/>
                    <a:pt x="0" y="1915"/>
                  </a:cubicBezTo>
                  <a:cubicBezTo>
                    <a:pt x="0" y="2341"/>
                    <a:pt x="274" y="2706"/>
                    <a:pt x="638" y="2706"/>
                  </a:cubicBezTo>
                  <a:cubicBezTo>
                    <a:pt x="973" y="2706"/>
                    <a:pt x="1277" y="2341"/>
                    <a:pt x="1277" y="1915"/>
                  </a:cubicBezTo>
                  <a:cubicBezTo>
                    <a:pt x="1277" y="1490"/>
                    <a:pt x="638" y="0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-1252120" y="4245540"/>
              <a:ext cx="249729" cy="91731"/>
            </a:xfrm>
            <a:custGeom>
              <a:avLst/>
              <a:gdLst/>
              <a:ahLst/>
              <a:cxnLst/>
              <a:rect l="l" t="t" r="r" b="b"/>
              <a:pathLst>
                <a:path w="12828" h="4712" extrusionOk="0">
                  <a:moveTo>
                    <a:pt x="12280" y="4590"/>
                  </a:moveTo>
                  <a:cubicBezTo>
                    <a:pt x="12250" y="4590"/>
                    <a:pt x="12250" y="4590"/>
                    <a:pt x="12250" y="4590"/>
                  </a:cubicBezTo>
                  <a:lnTo>
                    <a:pt x="578" y="4590"/>
                  </a:lnTo>
                  <a:cubicBezTo>
                    <a:pt x="578" y="4590"/>
                    <a:pt x="547" y="4590"/>
                    <a:pt x="547" y="4590"/>
                  </a:cubicBezTo>
                  <a:cubicBezTo>
                    <a:pt x="274" y="4712"/>
                    <a:pt x="0" y="4316"/>
                    <a:pt x="304" y="4164"/>
                  </a:cubicBezTo>
                  <a:lnTo>
                    <a:pt x="882" y="3800"/>
                  </a:lnTo>
                  <a:lnTo>
                    <a:pt x="4772" y="1581"/>
                  </a:lnTo>
                  <a:lnTo>
                    <a:pt x="4772" y="243"/>
                  </a:lnTo>
                  <a:cubicBezTo>
                    <a:pt x="4772" y="122"/>
                    <a:pt x="4894" y="0"/>
                    <a:pt x="5046" y="0"/>
                  </a:cubicBezTo>
                  <a:cubicBezTo>
                    <a:pt x="5076" y="0"/>
                    <a:pt x="5137" y="0"/>
                    <a:pt x="5168" y="31"/>
                  </a:cubicBezTo>
                  <a:lnTo>
                    <a:pt x="7660" y="31"/>
                  </a:lnTo>
                  <a:cubicBezTo>
                    <a:pt x="7690" y="0"/>
                    <a:pt x="7751" y="0"/>
                    <a:pt x="7782" y="0"/>
                  </a:cubicBezTo>
                  <a:cubicBezTo>
                    <a:pt x="7934" y="0"/>
                    <a:pt x="8055" y="122"/>
                    <a:pt x="8055" y="243"/>
                  </a:cubicBezTo>
                  <a:lnTo>
                    <a:pt x="8055" y="1581"/>
                  </a:lnTo>
                  <a:lnTo>
                    <a:pt x="8207" y="1672"/>
                  </a:lnTo>
                  <a:lnTo>
                    <a:pt x="10213" y="2827"/>
                  </a:lnTo>
                  <a:lnTo>
                    <a:pt x="12523" y="4164"/>
                  </a:lnTo>
                  <a:cubicBezTo>
                    <a:pt x="12827" y="4316"/>
                    <a:pt x="12554" y="4712"/>
                    <a:pt x="12280" y="4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-1259225" y="4085770"/>
              <a:ext cx="263921" cy="256835"/>
            </a:xfrm>
            <a:custGeom>
              <a:avLst/>
              <a:gdLst/>
              <a:ahLst/>
              <a:cxnLst/>
              <a:rect l="l" t="t" r="r" b="b"/>
              <a:pathLst>
                <a:path w="13557" h="13193" extrusionOk="0">
                  <a:moveTo>
                    <a:pt x="13192" y="0"/>
                  </a:moveTo>
                  <a:lnTo>
                    <a:pt x="9727" y="0"/>
                  </a:lnTo>
                  <a:cubicBezTo>
                    <a:pt x="9332" y="0"/>
                    <a:pt x="9332" y="608"/>
                    <a:pt x="9727" y="608"/>
                  </a:cubicBezTo>
                  <a:lnTo>
                    <a:pt x="12797" y="608"/>
                  </a:lnTo>
                  <a:lnTo>
                    <a:pt x="12797" y="12432"/>
                  </a:lnTo>
                  <a:lnTo>
                    <a:pt x="6809" y="12432"/>
                  </a:lnTo>
                  <a:lnTo>
                    <a:pt x="6748" y="12432"/>
                  </a:lnTo>
                  <a:lnTo>
                    <a:pt x="760" y="12432"/>
                  </a:lnTo>
                  <a:lnTo>
                    <a:pt x="760" y="608"/>
                  </a:lnTo>
                  <a:lnTo>
                    <a:pt x="3830" y="608"/>
                  </a:lnTo>
                  <a:cubicBezTo>
                    <a:pt x="4225" y="608"/>
                    <a:pt x="4225" y="0"/>
                    <a:pt x="3830" y="0"/>
                  </a:cubicBezTo>
                  <a:lnTo>
                    <a:pt x="365" y="0"/>
                  </a:lnTo>
                  <a:cubicBezTo>
                    <a:pt x="61" y="0"/>
                    <a:pt x="0" y="365"/>
                    <a:pt x="152" y="548"/>
                  </a:cubicBezTo>
                  <a:lnTo>
                    <a:pt x="152" y="12827"/>
                  </a:lnTo>
                  <a:cubicBezTo>
                    <a:pt x="152" y="13101"/>
                    <a:pt x="487" y="13192"/>
                    <a:pt x="639" y="13071"/>
                  </a:cubicBezTo>
                  <a:lnTo>
                    <a:pt x="6748" y="13071"/>
                  </a:lnTo>
                  <a:lnTo>
                    <a:pt x="6809" y="13071"/>
                  </a:lnTo>
                  <a:lnTo>
                    <a:pt x="12919" y="13071"/>
                  </a:lnTo>
                  <a:cubicBezTo>
                    <a:pt x="13071" y="13192"/>
                    <a:pt x="13405" y="13101"/>
                    <a:pt x="13405" y="12827"/>
                  </a:cubicBezTo>
                  <a:lnTo>
                    <a:pt x="13405" y="548"/>
                  </a:lnTo>
                  <a:cubicBezTo>
                    <a:pt x="13557" y="365"/>
                    <a:pt x="13496" y="0"/>
                    <a:pt x="13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-1811304" y="4058555"/>
              <a:ext cx="41427" cy="88772"/>
            </a:xfrm>
            <a:custGeom>
              <a:avLst/>
              <a:gdLst/>
              <a:ahLst/>
              <a:cxnLst/>
              <a:rect l="l" t="t" r="r" b="b"/>
              <a:pathLst>
                <a:path w="2128" h="4560" extrusionOk="0">
                  <a:moveTo>
                    <a:pt x="1064" y="0"/>
                  </a:moveTo>
                  <a:cubicBezTo>
                    <a:pt x="1064" y="0"/>
                    <a:pt x="0" y="2553"/>
                    <a:pt x="0" y="3253"/>
                  </a:cubicBezTo>
                  <a:cubicBezTo>
                    <a:pt x="0" y="3982"/>
                    <a:pt x="487" y="4560"/>
                    <a:pt x="1064" y="4560"/>
                  </a:cubicBezTo>
                  <a:cubicBezTo>
                    <a:pt x="1672" y="4560"/>
                    <a:pt x="2128" y="3982"/>
                    <a:pt x="2128" y="3253"/>
                  </a:cubicBezTo>
                  <a:cubicBezTo>
                    <a:pt x="2128" y="2553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-1803030" y="4094648"/>
              <a:ext cx="24879" cy="52679"/>
            </a:xfrm>
            <a:custGeom>
              <a:avLst/>
              <a:gdLst/>
              <a:ahLst/>
              <a:cxnLst/>
              <a:rect l="l" t="t" r="r" b="b"/>
              <a:pathLst>
                <a:path w="1278" h="2706" extrusionOk="0">
                  <a:moveTo>
                    <a:pt x="639" y="0"/>
                  </a:moveTo>
                  <a:cubicBezTo>
                    <a:pt x="639" y="0"/>
                    <a:pt x="1" y="1490"/>
                    <a:pt x="1" y="1915"/>
                  </a:cubicBezTo>
                  <a:cubicBezTo>
                    <a:pt x="1" y="2341"/>
                    <a:pt x="305" y="2706"/>
                    <a:pt x="639" y="2706"/>
                  </a:cubicBezTo>
                  <a:cubicBezTo>
                    <a:pt x="1004" y="2706"/>
                    <a:pt x="1277" y="2341"/>
                    <a:pt x="1277" y="1915"/>
                  </a:cubicBezTo>
                  <a:cubicBezTo>
                    <a:pt x="1277" y="1490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-1914268" y="4143764"/>
              <a:ext cx="249145" cy="91731"/>
            </a:xfrm>
            <a:custGeom>
              <a:avLst/>
              <a:gdLst/>
              <a:ahLst/>
              <a:cxnLst/>
              <a:rect l="l" t="t" r="r" b="b"/>
              <a:pathLst>
                <a:path w="12798" h="4712" extrusionOk="0">
                  <a:moveTo>
                    <a:pt x="12250" y="4590"/>
                  </a:moveTo>
                  <a:cubicBezTo>
                    <a:pt x="12250" y="4590"/>
                    <a:pt x="12250" y="4590"/>
                    <a:pt x="12220" y="4590"/>
                  </a:cubicBezTo>
                  <a:lnTo>
                    <a:pt x="578" y="4590"/>
                  </a:lnTo>
                  <a:cubicBezTo>
                    <a:pt x="548" y="4590"/>
                    <a:pt x="548" y="4590"/>
                    <a:pt x="517" y="4590"/>
                  </a:cubicBezTo>
                  <a:cubicBezTo>
                    <a:pt x="244" y="4712"/>
                    <a:pt x="0" y="4316"/>
                    <a:pt x="274" y="4164"/>
                  </a:cubicBezTo>
                  <a:lnTo>
                    <a:pt x="882" y="3830"/>
                  </a:lnTo>
                  <a:lnTo>
                    <a:pt x="4742" y="1611"/>
                  </a:lnTo>
                  <a:lnTo>
                    <a:pt x="4742" y="243"/>
                  </a:lnTo>
                  <a:cubicBezTo>
                    <a:pt x="4742" y="122"/>
                    <a:pt x="4864" y="0"/>
                    <a:pt x="5016" y="0"/>
                  </a:cubicBezTo>
                  <a:cubicBezTo>
                    <a:pt x="5077" y="0"/>
                    <a:pt x="5107" y="31"/>
                    <a:pt x="5168" y="31"/>
                  </a:cubicBezTo>
                  <a:lnTo>
                    <a:pt x="7630" y="31"/>
                  </a:lnTo>
                  <a:cubicBezTo>
                    <a:pt x="7660" y="31"/>
                    <a:pt x="7721" y="0"/>
                    <a:pt x="7782" y="0"/>
                  </a:cubicBezTo>
                  <a:cubicBezTo>
                    <a:pt x="7934" y="0"/>
                    <a:pt x="8055" y="122"/>
                    <a:pt x="8055" y="243"/>
                  </a:cubicBezTo>
                  <a:lnTo>
                    <a:pt x="8055" y="1611"/>
                  </a:lnTo>
                  <a:lnTo>
                    <a:pt x="8207" y="1672"/>
                  </a:lnTo>
                  <a:lnTo>
                    <a:pt x="10213" y="2827"/>
                  </a:lnTo>
                  <a:lnTo>
                    <a:pt x="12523" y="4164"/>
                  </a:lnTo>
                  <a:cubicBezTo>
                    <a:pt x="12797" y="4316"/>
                    <a:pt x="12554" y="4712"/>
                    <a:pt x="12250" y="4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-1868714" y="3485763"/>
              <a:ext cx="207718" cy="333751"/>
            </a:xfrm>
            <a:custGeom>
              <a:avLst/>
              <a:gdLst/>
              <a:ahLst/>
              <a:cxnLst/>
              <a:rect l="l" t="t" r="r" b="b"/>
              <a:pathLst>
                <a:path w="10670" h="17144" extrusionOk="0">
                  <a:moveTo>
                    <a:pt x="10427" y="10912"/>
                  </a:moveTo>
                  <a:cubicBezTo>
                    <a:pt x="10396" y="10730"/>
                    <a:pt x="10335" y="10578"/>
                    <a:pt x="10275" y="10396"/>
                  </a:cubicBezTo>
                  <a:cubicBezTo>
                    <a:pt x="10001" y="9727"/>
                    <a:pt x="9576" y="9089"/>
                    <a:pt x="9059" y="8572"/>
                  </a:cubicBezTo>
                  <a:cubicBezTo>
                    <a:pt x="8421" y="7934"/>
                    <a:pt x="7661" y="7508"/>
                    <a:pt x="7053" y="6809"/>
                  </a:cubicBezTo>
                  <a:cubicBezTo>
                    <a:pt x="7022" y="6779"/>
                    <a:pt x="6992" y="6718"/>
                    <a:pt x="6931" y="6687"/>
                  </a:cubicBezTo>
                  <a:cubicBezTo>
                    <a:pt x="6658" y="6323"/>
                    <a:pt x="6506" y="5867"/>
                    <a:pt x="6506" y="5411"/>
                  </a:cubicBezTo>
                  <a:lnTo>
                    <a:pt x="6506" y="335"/>
                  </a:lnTo>
                  <a:cubicBezTo>
                    <a:pt x="6566" y="183"/>
                    <a:pt x="6475" y="0"/>
                    <a:pt x="6293" y="0"/>
                  </a:cubicBezTo>
                  <a:lnTo>
                    <a:pt x="4651" y="0"/>
                  </a:lnTo>
                  <a:cubicBezTo>
                    <a:pt x="4591" y="0"/>
                    <a:pt x="4530" y="31"/>
                    <a:pt x="4499" y="61"/>
                  </a:cubicBezTo>
                  <a:cubicBezTo>
                    <a:pt x="4439" y="91"/>
                    <a:pt x="4378" y="152"/>
                    <a:pt x="4378" y="274"/>
                  </a:cubicBezTo>
                  <a:lnTo>
                    <a:pt x="4378" y="5411"/>
                  </a:lnTo>
                  <a:cubicBezTo>
                    <a:pt x="4378" y="6779"/>
                    <a:pt x="3071" y="7295"/>
                    <a:pt x="2159" y="7994"/>
                  </a:cubicBezTo>
                  <a:cubicBezTo>
                    <a:pt x="791" y="9058"/>
                    <a:pt x="1" y="10760"/>
                    <a:pt x="31" y="12432"/>
                  </a:cubicBezTo>
                  <a:cubicBezTo>
                    <a:pt x="31" y="13800"/>
                    <a:pt x="578" y="15137"/>
                    <a:pt x="1733" y="16080"/>
                  </a:cubicBezTo>
                  <a:cubicBezTo>
                    <a:pt x="1764" y="16110"/>
                    <a:pt x="1794" y="16140"/>
                    <a:pt x="1794" y="16140"/>
                  </a:cubicBezTo>
                  <a:cubicBezTo>
                    <a:pt x="1977" y="16262"/>
                    <a:pt x="2129" y="16384"/>
                    <a:pt x="2311" y="16475"/>
                  </a:cubicBezTo>
                  <a:cubicBezTo>
                    <a:pt x="3101" y="16961"/>
                    <a:pt x="4044" y="17113"/>
                    <a:pt x="5016" y="17113"/>
                  </a:cubicBezTo>
                  <a:cubicBezTo>
                    <a:pt x="6171" y="17143"/>
                    <a:pt x="7448" y="17083"/>
                    <a:pt x="8451" y="16475"/>
                  </a:cubicBezTo>
                  <a:cubicBezTo>
                    <a:pt x="9758" y="15715"/>
                    <a:pt x="10487" y="14225"/>
                    <a:pt x="10609" y="12736"/>
                  </a:cubicBezTo>
                  <a:cubicBezTo>
                    <a:pt x="10670" y="12128"/>
                    <a:pt x="10609" y="11520"/>
                    <a:pt x="10427" y="1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-1860420" y="3683825"/>
              <a:ext cx="190548" cy="126811"/>
            </a:xfrm>
            <a:custGeom>
              <a:avLst/>
              <a:gdLst/>
              <a:ahLst/>
              <a:cxnLst/>
              <a:rect l="l" t="t" r="r" b="b"/>
              <a:pathLst>
                <a:path w="9788" h="6514" extrusionOk="0">
                  <a:moveTo>
                    <a:pt x="4915" y="1"/>
                  </a:moveTo>
                  <a:cubicBezTo>
                    <a:pt x="4847" y="1"/>
                    <a:pt x="4779" y="3"/>
                    <a:pt x="4712" y="9"/>
                  </a:cubicBezTo>
                  <a:cubicBezTo>
                    <a:pt x="4317" y="39"/>
                    <a:pt x="3952" y="130"/>
                    <a:pt x="3557" y="252"/>
                  </a:cubicBezTo>
                  <a:cubicBezTo>
                    <a:pt x="3192" y="343"/>
                    <a:pt x="2827" y="434"/>
                    <a:pt x="2432" y="434"/>
                  </a:cubicBezTo>
                  <a:cubicBezTo>
                    <a:pt x="1763" y="434"/>
                    <a:pt x="1095" y="282"/>
                    <a:pt x="426" y="191"/>
                  </a:cubicBezTo>
                  <a:cubicBezTo>
                    <a:pt x="183" y="769"/>
                    <a:pt x="31" y="1437"/>
                    <a:pt x="31" y="2106"/>
                  </a:cubicBezTo>
                  <a:cubicBezTo>
                    <a:pt x="0" y="3504"/>
                    <a:pt x="578" y="4720"/>
                    <a:pt x="1581" y="5541"/>
                  </a:cubicBezTo>
                  <a:cubicBezTo>
                    <a:pt x="1611" y="5571"/>
                    <a:pt x="1642" y="5602"/>
                    <a:pt x="1672" y="5602"/>
                  </a:cubicBezTo>
                  <a:cubicBezTo>
                    <a:pt x="2402" y="6179"/>
                    <a:pt x="3374" y="6483"/>
                    <a:pt x="4590" y="6513"/>
                  </a:cubicBezTo>
                  <a:lnTo>
                    <a:pt x="4925" y="6513"/>
                  </a:lnTo>
                  <a:cubicBezTo>
                    <a:pt x="5806" y="6513"/>
                    <a:pt x="6931" y="6422"/>
                    <a:pt x="7812" y="5906"/>
                  </a:cubicBezTo>
                  <a:cubicBezTo>
                    <a:pt x="8906" y="5237"/>
                    <a:pt x="9636" y="3960"/>
                    <a:pt x="9757" y="2501"/>
                  </a:cubicBezTo>
                  <a:cubicBezTo>
                    <a:pt x="9788" y="1924"/>
                    <a:pt x="9757" y="1377"/>
                    <a:pt x="9605" y="830"/>
                  </a:cubicBezTo>
                  <a:cubicBezTo>
                    <a:pt x="9545" y="708"/>
                    <a:pt x="9514" y="586"/>
                    <a:pt x="9484" y="465"/>
                  </a:cubicBezTo>
                  <a:cubicBezTo>
                    <a:pt x="9393" y="495"/>
                    <a:pt x="9271" y="526"/>
                    <a:pt x="9180" y="556"/>
                  </a:cubicBezTo>
                  <a:cubicBezTo>
                    <a:pt x="8907" y="606"/>
                    <a:pt x="8614" y="655"/>
                    <a:pt x="8317" y="655"/>
                  </a:cubicBezTo>
                  <a:cubicBezTo>
                    <a:pt x="8250" y="655"/>
                    <a:pt x="8183" y="653"/>
                    <a:pt x="8116" y="647"/>
                  </a:cubicBezTo>
                  <a:cubicBezTo>
                    <a:pt x="7721" y="647"/>
                    <a:pt x="7356" y="556"/>
                    <a:pt x="6991" y="434"/>
                  </a:cubicBezTo>
                  <a:cubicBezTo>
                    <a:pt x="6627" y="313"/>
                    <a:pt x="6262" y="161"/>
                    <a:pt x="5867" y="100"/>
                  </a:cubicBezTo>
                  <a:cubicBezTo>
                    <a:pt x="5544" y="50"/>
                    <a:pt x="5222" y="1"/>
                    <a:pt x="4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-1725511" y="3714175"/>
              <a:ext cx="37300" cy="37884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943" y="0"/>
                  </a:moveTo>
                  <a:cubicBezTo>
                    <a:pt x="426" y="0"/>
                    <a:pt x="1" y="456"/>
                    <a:pt x="1" y="973"/>
                  </a:cubicBezTo>
                  <a:cubicBezTo>
                    <a:pt x="1" y="1520"/>
                    <a:pt x="426" y="1945"/>
                    <a:pt x="943" y="1945"/>
                  </a:cubicBezTo>
                  <a:cubicBezTo>
                    <a:pt x="1490" y="1945"/>
                    <a:pt x="1916" y="1520"/>
                    <a:pt x="1916" y="973"/>
                  </a:cubicBezTo>
                  <a:cubicBezTo>
                    <a:pt x="1916" y="456"/>
                    <a:pt x="1490" y="0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-1843270" y="3733097"/>
              <a:ext cx="37300" cy="37300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974" y="1"/>
                  </a:moveTo>
                  <a:cubicBezTo>
                    <a:pt x="426" y="1"/>
                    <a:pt x="1" y="426"/>
                    <a:pt x="1" y="973"/>
                  </a:cubicBezTo>
                  <a:cubicBezTo>
                    <a:pt x="1" y="1490"/>
                    <a:pt x="426" y="1916"/>
                    <a:pt x="974" y="1916"/>
                  </a:cubicBezTo>
                  <a:cubicBezTo>
                    <a:pt x="1490" y="1916"/>
                    <a:pt x="1916" y="1490"/>
                    <a:pt x="1916" y="973"/>
                  </a:cubicBezTo>
                  <a:cubicBezTo>
                    <a:pt x="1916" y="426"/>
                    <a:pt x="1490" y="1"/>
                    <a:pt x="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-1799468" y="3759729"/>
              <a:ext cx="22504" cy="23088"/>
            </a:xfrm>
            <a:custGeom>
              <a:avLst/>
              <a:gdLst/>
              <a:ahLst/>
              <a:cxnLst/>
              <a:rect l="l" t="t" r="r" b="b"/>
              <a:pathLst>
                <a:path w="1156" h="118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912"/>
                    <a:pt x="243" y="1186"/>
                    <a:pt x="578" y="1186"/>
                  </a:cubicBezTo>
                  <a:cubicBezTo>
                    <a:pt x="912" y="1186"/>
                    <a:pt x="1155" y="91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-1776983" y="3707653"/>
              <a:ext cx="18358" cy="18358"/>
            </a:xfrm>
            <a:custGeom>
              <a:avLst/>
              <a:gdLst/>
              <a:ahLst/>
              <a:cxnLst/>
              <a:rect l="l" t="t" r="r" b="b"/>
              <a:pathLst>
                <a:path w="943" h="943" extrusionOk="0">
                  <a:moveTo>
                    <a:pt x="45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30"/>
                    <a:pt x="213" y="943"/>
                    <a:pt x="456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3"/>
                    <a:pt x="730" y="1"/>
                    <a:pt x="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-1765147" y="3740787"/>
              <a:ext cx="12440" cy="12459"/>
            </a:xfrm>
            <a:custGeom>
              <a:avLst/>
              <a:gdLst/>
              <a:ahLst/>
              <a:cxnLst/>
              <a:rect l="l" t="t" r="r" b="b"/>
              <a:pathLst>
                <a:path w="639" h="640" extrusionOk="0">
                  <a:moveTo>
                    <a:pt x="33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18"/>
                    <a:pt x="152" y="639"/>
                    <a:pt x="335" y="639"/>
                  </a:cubicBezTo>
                  <a:cubicBezTo>
                    <a:pt x="517" y="639"/>
                    <a:pt x="638" y="518"/>
                    <a:pt x="638" y="335"/>
                  </a:cubicBezTo>
                  <a:cubicBezTo>
                    <a:pt x="638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-1713090" y="3773920"/>
              <a:ext cx="12459" cy="12459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05" y="1"/>
                  </a:moveTo>
                  <a:cubicBezTo>
                    <a:pt x="153" y="1"/>
                    <a:pt x="1" y="153"/>
                    <a:pt x="1" y="335"/>
                  </a:cubicBezTo>
                  <a:cubicBezTo>
                    <a:pt x="1" y="518"/>
                    <a:pt x="153" y="639"/>
                    <a:pt x="305" y="639"/>
                  </a:cubicBezTo>
                  <a:cubicBezTo>
                    <a:pt x="487" y="639"/>
                    <a:pt x="639" y="518"/>
                    <a:pt x="639" y="335"/>
                  </a:cubicBezTo>
                  <a:cubicBezTo>
                    <a:pt x="639" y="153"/>
                    <a:pt x="487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-1819597" y="3702338"/>
              <a:ext cx="12459" cy="12440"/>
            </a:xfrm>
            <a:custGeom>
              <a:avLst/>
              <a:gdLst/>
              <a:ahLst/>
              <a:cxnLst/>
              <a:rect l="l" t="t" r="r" b="b"/>
              <a:pathLst>
                <a:path w="640" h="639" extrusionOk="0"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cubicBezTo>
                    <a:pt x="1" y="517"/>
                    <a:pt x="153" y="638"/>
                    <a:pt x="335" y="638"/>
                  </a:cubicBezTo>
                  <a:cubicBezTo>
                    <a:pt x="517" y="638"/>
                    <a:pt x="639" y="517"/>
                    <a:pt x="639" y="334"/>
                  </a:cubicBezTo>
                  <a:cubicBezTo>
                    <a:pt x="63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-1752142" y="3762104"/>
              <a:ext cx="18377" cy="18358"/>
            </a:xfrm>
            <a:custGeom>
              <a:avLst/>
              <a:gdLst/>
              <a:ahLst/>
              <a:cxnLst/>
              <a:rect l="l" t="t" r="r" b="b"/>
              <a:pathLst>
                <a:path w="944" h="943" extrusionOk="0">
                  <a:moveTo>
                    <a:pt x="48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-1738534" y="3647304"/>
              <a:ext cx="63931" cy="106526"/>
            </a:xfrm>
            <a:custGeom>
              <a:avLst/>
              <a:gdLst/>
              <a:ahLst/>
              <a:cxnLst/>
              <a:rect l="l" t="t" r="r" b="b"/>
              <a:pathLst>
                <a:path w="3284" h="5472" extrusionOk="0">
                  <a:moveTo>
                    <a:pt x="1734" y="395"/>
                  </a:moveTo>
                  <a:cubicBezTo>
                    <a:pt x="1582" y="183"/>
                    <a:pt x="1399" y="0"/>
                    <a:pt x="1308" y="0"/>
                  </a:cubicBezTo>
                  <a:lnTo>
                    <a:pt x="1" y="0"/>
                  </a:lnTo>
                  <a:cubicBezTo>
                    <a:pt x="427" y="639"/>
                    <a:pt x="700" y="1399"/>
                    <a:pt x="852" y="2189"/>
                  </a:cubicBezTo>
                  <a:cubicBezTo>
                    <a:pt x="1095" y="3253"/>
                    <a:pt x="1156" y="4377"/>
                    <a:pt x="974" y="5472"/>
                  </a:cubicBezTo>
                  <a:cubicBezTo>
                    <a:pt x="1430" y="5441"/>
                    <a:pt x="1885" y="5441"/>
                    <a:pt x="2341" y="5411"/>
                  </a:cubicBezTo>
                  <a:cubicBezTo>
                    <a:pt x="2524" y="5380"/>
                    <a:pt x="2737" y="5411"/>
                    <a:pt x="2919" y="5411"/>
                  </a:cubicBezTo>
                  <a:cubicBezTo>
                    <a:pt x="2919" y="5411"/>
                    <a:pt x="2980" y="5380"/>
                    <a:pt x="3010" y="5380"/>
                  </a:cubicBezTo>
                  <a:cubicBezTo>
                    <a:pt x="3010" y="5289"/>
                    <a:pt x="3132" y="4833"/>
                    <a:pt x="3162" y="4742"/>
                  </a:cubicBezTo>
                  <a:cubicBezTo>
                    <a:pt x="3284" y="3861"/>
                    <a:pt x="3132" y="2918"/>
                    <a:pt x="2767" y="2098"/>
                  </a:cubicBezTo>
                  <a:cubicBezTo>
                    <a:pt x="2585" y="1672"/>
                    <a:pt x="2372" y="1277"/>
                    <a:pt x="2098" y="912"/>
                  </a:cubicBezTo>
                  <a:cubicBezTo>
                    <a:pt x="2037" y="821"/>
                    <a:pt x="1885" y="608"/>
                    <a:pt x="173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-1917227" y="3391092"/>
              <a:ext cx="12440" cy="1024283"/>
            </a:xfrm>
            <a:custGeom>
              <a:avLst/>
              <a:gdLst/>
              <a:ahLst/>
              <a:cxnLst/>
              <a:rect l="l" t="t" r="r" b="b"/>
              <a:pathLst>
                <a:path w="639" h="52615" extrusionOk="0">
                  <a:moveTo>
                    <a:pt x="0" y="334"/>
                  </a:moveTo>
                  <a:lnTo>
                    <a:pt x="0" y="52615"/>
                  </a:lnTo>
                  <a:lnTo>
                    <a:pt x="639" y="52615"/>
                  </a:lnTo>
                  <a:lnTo>
                    <a:pt x="639" y="334"/>
                  </a:lnTo>
                  <a:cubicBezTo>
                    <a:pt x="639" y="152"/>
                    <a:pt x="487" y="0"/>
                    <a:pt x="304" y="0"/>
                  </a:cubicBezTo>
                  <a:cubicBezTo>
                    <a:pt x="122" y="0"/>
                    <a:pt x="0" y="152"/>
                    <a:pt x="0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-1917227" y="3581620"/>
              <a:ext cx="246186" cy="11252"/>
            </a:xfrm>
            <a:custGeom>
              <a:avLst/>
              <a:gdLst/>
              <a:ahLst/>
              <a:cxnLst/>
              <a:rect l="l" t="t" r="r" b="b"/>
              <a:pathLst>
                <a:path w="12646" h="578" extrusionOk="0">
                  <a:moveTo>
                    <a:pt x="0" y="578"/>
                  </a:moveTo>
                  <a:lnTo>
                    <a:pt x="12341" y="578"/>
                  </a:lnTo>
                  <a:cubicBezTo>
                    <a:pt x="12523" y="578"/>
                    <a:pt x="12645" y="456"/>
                    <a:pt x="12645" y="274"/>
                  </a:cubicBezTo>
                  <a:lnTo>
                    <a:pt x="12645" y="274"/>
                  </a:lnTo>
                  <a:cubicBezTo>
                    <a:pt x="12645" y="122"/>
                    <a:pt x="12523" y="0"/>
                    <a:pt x="123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-1937940" y="3561491"/>
              <a:ext cx="51511" cy="51511"/>
            </a:xfrm>
            <a:custGeom>
              <a:avLst/>
              <a:gdLst/>
              <a:ahLst/>
              <a:cxnLst/>
              <a:rect l="l" t="t" r="r" b="b"/>
              <a:pathLst>
                <a:path w="2646" h="2646" extrusionOk="0">
                  <a:moveTo>
                    <a:pt x="1" y="1338"/>
                  </a:moveTo>
                  <a:cubicBezTo>
                    <a:pt x="1" y="2068"/>
                    <a:pt x="609" y="2645"/>
                    <a:pt x="1338" y="2645"/>
                  </a:cubicBezTo>
                  <a:cubicBezTo>
                    <a:pt x="2068" y="2645"/>
                    <a:pt x="2645" y="2068"/>
                    <a:pt x="2645" y="1338"/>
                  </a:cubicBezTo>
                  <a:cubicBezTo>
                    <a:pt x="2645" y="609"/>
                    <a:pt x="2068" y="1"/>
                    <a:pt x="1338" y="1"/>
                  </a:cubicBezTo>
                  <a:cubicBezTo>
                    <a:pt x="609" y="1"/>
                    <a:pt x="1" y="609"/>
                    <a:pt x="1" y="1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-1917227" y="4232516"/>
              <a:ext cx="246186" cy="11272"/>
            </a:xfrm>
            <a:custGeom>
              <a:avLst/>
              <a:gdLst/>
              <a:ahLst/>
              <a:cxnLst/>
              <a:rect l="l" t="t" r="r" b="b"/>
              <a:pathLst>
                <a:path w="12646" h="579" extrusionOk="0">
                  <a:moveTo>
                    <a:pt x="0" y="578"/>
                  </a:moveTo>
                  <a:lnTo>
                    <a:pt x="12341" y="578"/>
                  </a:lnTo>
                  <a:cubicBezTo>
                    <a:pt x="12523" y="578"/>
                    <a:pt x="12645" y="456"/>
                    <a:pt x="12645" y="274"/>
                  </a:cubicBezTo>
                  <a:lnTo>
                    <a:pt x="12645" y="274"/>
                  </a:lnTo>
                  <a:cubicBezTo>
                    <a:pt x="12645" y="122"/>
                    <a:pt x="12523" y="1"/>
                    <a:pt x="1234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-1937940" y="4212406"/>
              <a:ext cx="51511" cy="51492"/>
            </a:xfrm>
            <a:custGeom>
              <a:avLst/>
              <a:gdLst/>
              <a:ahLst/>
              <a:cxnLst/>
              <a:rect l="l" t="t" r="r" b="b"/>
              <a:pathLst>
                <a:path w="2646" h="2645" extrusionOk="0">
                  <a:moveTo>
                    <a:pt x="1" y="1337"/>
                  </a:moveTo>
                  <a:cubicBezTo>
                    <a:pt x="1" y="2067"/>
                    <a:pt x="609" y="2644"/>
                    <a:pt x="1338" y="2644"/>
                  </a:cubicBezTo>
                  <a:cubicBezTo>
                    <a:pt x="2068" y="2644"/>
                    <a:pt x="2645" y="2067"/>
                    <a:pt x="2645" y="1337"/>
                  </a:cubicBezTo>
                  <a:cubicBezTo>
                    <a:pt x="2645" y="608"/>
                    <a:pt x="2068" y="0"/>
                    <a:pt x="1338" y="0"/>
                  </a:cubicBezTo>
                  <a:cubicBezTo>
                    <a:pt x="609" y="0"/>
                    <a:pt x="1" y="608"/>
                    <a:pt x="1" y="13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-2062785" y="4360320"/>
              <a:ext cx="462158" cy="55054"/>
            </a:xfrm>
            <a:custGeom>
              <a:avLst/>
              <a:gdLst/>
              <a:ahLst/>
              <a:cxnLst/>
              <a:rect l="l" t="t" r="r" b="b"/>
              <a:pathLst>
                <a:path w="23740" h="2828" extrusionOk="0">
                  <a:moveTo>
                    <a:pt x="23739" y="2828"/>
                  </a:moveTo>
                  <a:lnTo>
                    <a:pt x="0" y="2828"/>
                  </a:lnTo>
                  <a:cubicBezTo>
                    <a:pt x="0" y="2037"/>
                    <a:pt x="304" y="1338"/>
                    <a:pt x="821" y="822"/>
                  </a:cubicBezTo>
                  <a:cubicBezTo>
                    <a:pt x="1338" y="305"/>
                    <a:pt x="2037" y="1"/>
                    <a:pt x="2827" y="1"/>
                  </a:cubicBezTo>
                  <a:lnTo>
                    <a:pt x="20912" y="1"/>
                  </a:lnTo>
                  <a:cubicBezTo>
                    <a:pt x="22463" y="1"/>
                    <a:pt x="23739" y="1278"/>
                    <a:pt x="23739" y="28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-2159247" y="4049074"/>
              <a:ext cx="259190" cy="366904"/>
            </a:xfrm>
            <a:custGeom>
              <a:avLst/>
              <a:gdLst/>
              <a:ahLst/>
              <a:cxnLst/>
              <a:rect l="l" t="t" r="r" b="b"/>
              <a:pathLst>
                <a:path w="13314" h="18847" extrusionOk="0">
                  <a:moveTo>
                    <a:pt x="13284" y="16566"/>
                  </a:moveTo>
                  <a:cubicBezTo>
                    <a:pt x="13253" y="17114"/>
                    <a:pt x="13132" y="17661"/>
                    <a:pt x="12767" y="18086"/>
                  </a:cubicBezTo>
                  <a:cubicBezTo>
                    <a:pt x="12402" y="18573"/>
                    <a:pt x="11825" y="18755"/>
                    <a:pt x="11247" y="18785"/>
                  </a:cubicBezTo>
                  <a:cubicBezTo>
                    <a:pt x="10487" y="18846"/>
                    <a:pt x="9697" y="18816"/>
                    <a:pt x="8907" y="18816"/>
                  </a:cubicBezTo>
                  <a:cubicBezTo>
                    <a:pt x="8147" y="18816"/>
                    <a:pt x="7387" y="18785"/>
                    <a:pt x="6627" y="18755"/>
                  </a:cubicBezTo>
                  <a:cubicBezTo>
                    <a:pt x="5867" y="18785"/>
                    <a:pt x="5107" y="18816"/>
                    <a:pt x="4347" y="18816"/>
                  </a:cubicBezTo>
                  <a:cubicBezTo>
                    <a:pt x="3587" y="18816"/>
                    <a:pt x="2797" y="18846"/>
                    <a:pt x="2007" y="18785"/>
                  </a:cubicBezTo>
                  <a:cubicBezTo>
                    <a:pt x="1429" y="18755"/>
                    <a:pt x="882" y="18573"/>
                    <a:pt x="487" y="18086"/>
                  </a:cubicBezTo>
                  <a:cubicBezTo>
                    <a:pt x="153" y="17661"/>
                    <a:pt x="1" y="17114"/>
                    <a:pt x="1" y="16566"/>
                  </a:cubicBezTo>
                  <a:lnTo>
                    <a:pt x="1" y="16475"/>
                  </a:lnTo>
                  <a:cubicBezTo>
                    <a:pt x="1" y="15138"/>
                    <a:pt x="578" y="13892"/>
                    <a:pt x="1125" y="12706"/>
                  </a:cubicBezTo>
                  <a:cubicBezTo>
                    <a:pt x="1247" y="12463"/>
                    <a:pt x="1368" y="12190"/>
                    <a:pt x="1490" y="11946"/>
                  </a:cubicBezTo>
                  <a:cubicBezTo>
                    <a:pt x="2280" y="10335"/>
                    <a:pt x="3162" y="8785"/>
                    <a:pt x="4104" y="7235"/>
                  </a:cubicBezTo>
                  <a:cubicBezTo>
                    <a:pt x="4651" y="6293"/>
                    <a:pt x="4925" y="5229"/>
                    <a:pt x="4925" y="4135"/>
                  </a:cubicBezTo>
                  <a:cubicBezTo>
                    <a:pt x="4925" y="2433"/>
                    <a:pt x="4925" y="31"/>
                    <a:pt x="4925" y="31"/>
                  </a:cubicBezTo>
                  <a:cubicBezTo>
                    <a:pt x="4925" y="31"/>
                    <a:pt x="4925" y="1"/>
                    <a:pt x="4925" y="1"/>
                  </a:cubicBezTo>
                  <a:lnTo>
                    <a:pt x="8329" y="1"/>
                  </a:lnTo>
                  <a:lnTo>
                    <a:pt x="8329" y="1"/>
                  </a:lnTo>
                  <a:lnTo>
                    <a:pt x="8329" y="4135"/>
                  </a:lnTo>
                  <a:cubicBezTo>
                    <a:pt x="8329" y="5229"/>
                    <a:pt x="8633" y="6293"/>
                    <a:pt x="9180" y="7235"/>
                  </a:cubicBezTo>
                  <a:cubicBezTo>
                    <a:pt x="9211" y="7265"/>
                    <a:pt x="9211" y="7265"/>
                    <a:pt x="9211" y="7265"/>
                  </a:cubicBezTo>
                  <a:cubicBezTo>
                    <a:pt x="10244" y="9028"/>
                    <a:pt x="11277" y="10822"/>
                    <a:pt x="12129" y="12706"/>
                  </a:cubicBezTo>
                  <a:cubicBezTo>
                    <a:pt x="12220" y="12889"/>
                    <a:pt x="12311" y="13071"/>
                    <a:pt x="12402" y="13253"/>
                  </a:cubicBezTo>
                  <a:cubicBezTo>
                    <a:pt x="12858" y="14287"/>
                    <a:pt x="13314" y="15411"/>
                    <a:pt x="13284" y="165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-2150369" y="4246728"/>
              <a:ext cx="242623" cy="160957"/>
            </a:xfrm>
            <a:custGeom>
              <a:avLst/>
              <a:gdLst/>
              <a:ahLst/>
              <a:cxnLst/>
              <a:rect l="l" t="t" r="r" b="b"/>
              <a:pathLst>
                <a:path w="12463" h="8268" extrusionOk="0">
                  <a:moveTo>
                    <a:pt x="2493" y="0"/>
                  </a:moveTo>
                  <a:cubicBezTo>
                    <a:pt x="2128" y="638"/>
                    <a:pt x="1764" y="1307"/>
                    <a:pt x="1460" y="1976"/>
                  </a:cubicBezTo>
                  <a:cubicBezTo>
                    <a:pt x="1338" y="2219"/>
                    <a:pt x="1216" y="2462"/>
                    <a:pt x="1095" y="2736"/>
                  </a:cubicBezTo>
                  <a:lnTo>
                    <a:pt x="1064" y="2796"/>
                  </a:lnTo>
                  <a:cubicBezTo>
                    <a:pt x="548" y="3921"/>
                    <a:pt x="1" y="5106"/>
                    <a:pt x="1" y="6322"/>
                  </a:cubicBezTo>
                  <a:lnTo>
                    <a:pt x="1" y="6413"/>
                  </a:lnTo>
                  <a:cubicBezTo>
                    <a:pt x="1" y="6748"/>
                    <a:pt x="92" y="7295"/>
                    <a:pt x="396" y="7690"/>
                  </a:cubicBezTo>
                  <a:cubicBezTo>
                    <a:pt x="669" y="7994"/>
                    <a:pt x="1034" y="8176"/>
                    <a:pt x="1642" y="8207"/>
                  </a:cubicBezTo>
                  <a:cubicBezTo>
                    <a:pt x="1946" y="8237"/>
                    <a:pt x="2280" y="8268"/>
                    <a:pt x="2706" y="8268"/>
                  </a:cubicBezTo>
                  <a:cubicBezTo>
                    <a:pt x="2979" y="8268"/>
                    <a:pt x="3222" y="8268"/>
                    <a:pt x="3496" y="8237"/>
                  </a:cubicBezTo>
                  <a:lnTo>
                    <a:pt x="3922" y="8237"/>
                  </a:lnTo>
                  <a:cubicBezTo>
                    <a:pt x="4651" y="8237"/>
                    <a:pt x="5381" y="8207"/>
                    <a:pt x="6201" y="8176"/>
                  </a:cubicBezTo>
                  <a:lnTo>
                    <a:pt x="6232" y="8176"/>
                  </a:lnTo>
                  <a:cubicBezTo>
                    <a:pt x="7052" y="8207"/>
                    <a:pt x="7782" y="8237"/>
                    <a:pt x="8511" y="8237"/>
                  </a:cubicBezTo>
                  <a:lnTo>
                    <a:pt x="8967" y="8237"/>
                  </a:lnTo>
                  <a:cubicBezTo>
                    <a:pt x="9210" y="8268"/>
                    <a:pt x="9454" y="8268"/>
                    <a:pt x="9727" y="8268"/>
                  </a:cubicBezTo>
                  <a:cubicBezTo>
                    <a:pt x="10153" y="8268"/>
                    <a:pt x="10487" y="8237"/>
                    <a:pt x="10821" y="8207"/>
                  </a:cubicBezTo>
                  <a:cubicBezTo>
                    <a:pt x="11399" y="8176"/>
                    <a:pt x="11794" y="7994"/>
                    <a:pt x="12037" y="7690"/>
                  </a:cubicBezTo>
                  <a:cubicBezTo>
                    <a:pt x="12341" y="7295"/>
                    <a:pt x="12432" y="6748"/>
                    <a:pt x="12432" y="6383"/>
                  </a:cubicBezTo>
                  <a:cubicBezTo>
                    <a:pt x="12463" y="5289"/>
                    <a:pt x="12007" y="4195"/>
                    <a:pt x="11581" y="3283"/>
                  </a:cubicBezTo>
                  <a:cubicBezTo>
                    <a:pt x="11551" y="3161"/>
                    <a:pt x="11490" y="3040"/>
                    <a:pt x="11429" y="2948"/>
                  </a:cubicBezTo>
                  <a:cubicBezTo>
                    <a:pt x="11399" y="2857"/>
                    <a:pt x="11369" y="2796"/>
                    <a:pt x="11338" y="2736"/>
                  </a:cubicBezTo>
                  <a:cubicBezTo>
                    <a:pt x="11034" y="2097"/>
                    <a:pt x="10730" y="1459"/>
                    <a:pt x="10396" y="851"/>
                  </a:cubicBezTo>
                  <a:lnTo>
                    <a:pt x="10365" y="851"/>
                  </a:lnTo>
                  <a:cubicBezTo>
                    <a:pt x="10053" y="1014"/>
                    <a:pt x="9729" y="1086"/>
                    <a:pt x="9403" y="1086"/>
                  </a:cubicBezTo>
                  <a:cubicBezTo>
                    <a:pt x="9000" y="1086"/>
                    <a:pt x="8594" y="975"/>
                    <a:pt x="8207" y="790"/>
                  </a:cubicBezTo>
                  <a:cubicBezTo>
                    <a:pt x="7812" y="608"/>
                    <a:pt x="7447" y="304"/>
                    <a:pt x="6992" y="274"/>
                  </a:cubicBezTo>
                  <a:cubicBezTo>
                    <a:pt x="6941" y="266"/>
                    <a:pt x="6890" y="263"/>
                    <a:pt x="6839" y="263"/>
                  </a:cubicBezTo>
                  <a:cubicBezTo>
                    <a:pt x="6459" y="263"/>
                    <a:pt x="6067" y="447"/>
                    <a:pt x="5745" y="608"/>
                  </a:cubicBezTo>
                  <a:cubicBezTo>
                    <a:pt x="5289" y="821"/>
                    <a:pt x="4864" y="1033"/>
                    <a:pt x="4378" y="1094"/>
                  </a:cubicBezTo>
                  <a:cubicBezTo>
                    <a:pt x="4302" y="1103"/>
                    <a:pt x="4228" y="1107"/>
                    <a:pt x="4155" y="1107"/>
                  </a:cubicBezTo>
                  <a:cubicBezTo>
                    <a:pt x="3729" y="1107"/>
                    <a:pt x="3347" y="959"/>
                    <a:pt x="3010" y="699"/>
                  </a:cubicBezTo>
                  <a:cubicBezTo>
                    <a:pt x="2797" y="486"/>
                    <a:pt x="2615" y="243"/>
                    <a:pt x="2493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-2147410" y="4255001"/>
              <a:ext cx="237309" cy="147369"/>
            </a:xfrm>
            <a:custGeom>
              <a:avLst/>
              <a:gdLst/>
              <a:ahLst/>
              <a:cxnLst/>
              <a:rect l="l" t="t" r="r" b="b"/>
              <a:pathLst>
                <a:path w="12190" h="7570" extrusionOk="0">
                  <a:moveTo>
                    <a:pt x="2341" y="1"/>
                  </a:moveTo>
                  <a:cubicBezTo>
                    <a:pt x="2007" y="639"/>
                    <a:pt x="1672" y="1247"/>
                    <a:pt x="1338" y="1885"/>
                  </a:cubicBezTo>
                  <a:cubicBezTo>
                    <a:pt x="1247" y="2098"/>
                    <a:pt x="1125" y="2311"/>
                    <a:pt x="1004" y="2584"/>
                  </a:cubicBezTo>
                  <a:lnTo>
                    <a:pt x="1004" y="2615"/>
                  </a:lnTo>
                  <a:cubicBezTo>
                    <a:pt x="487" y="3678"/>
                    <a:pt x="1" y="4742"/>
                    <a:pt x="31" y="5837"/>
                  </a:cubicBezTo>
                  <a:lnTo>
                    <a:pt x="31" y="5928"/>
                  </a:lnTo>
                  <a:cubicBezTo>
                    <a:pt x="61" y="6232"/>
                    <a:pt x="153" y="6718"/>
                    <a:pt x="456" y="7052"/>
                  </a:cubicBezTo>
                  <a:cubicBezTo>
                    <a:pt x="730" y="7326"/>
                    <a:pt x="1095" y="7478"/>
                    <a:pt x="1672" y="7539"/>
                  </a:cubicBezTo>
                  <a:cubicBezTo>
                    <a:pt x="1976" y="7569"/>
                    <a:pt x="2311" y="7569"/>
                    <a:pt x="2706" y="7569"/>
                  </a:cubicBezTo>
                  <a:lnTo>
                    <a:pt x="3435" y="7569"/>
                  </a:lnTo>
                  <a:cubicBezTo>
                    <a:pt x="3587" y="7569"/>
                    <a:pt x="3739" y="7569"/>
                    <a:pt x="3891" y="7539"/>
                  </a:cubicBezTo>
                  <a:cubicBezTo>
                    <a:pt x="4590" y="7539"/>
                    <a:pt x="5289" y="7539"/>
                    <a:pt x="6080" y="7508"/>
                  </a:cubicBezTo>
                  <a:lnTo>
                    <a:pt x="6110" y="7508"/>
                  </a:lnTo>
                  <a:cubicBezTo>
                    <a:pt x="6870" y="7539"/>
                    <a:pt x="7599" y="7539"/>
                    <a:pt x="8299" y="7539"/>
                  </a:cubicBezTo>
                  <a:cubicBezTo>
                    <a:pt x="8451" y="7569"/>
                    <a:pt x="8572" y="7569"/>
                    <a:pt x="8724" y="7569"/>
                  </a:cubicBezTo>
                  <a:lnTo>
                    <a:pt x="9454" y="7569"/>
                  </a:lnTo>
                  <a:cubicBezTo>
                    <a:pt x="9879" y="7569"/>
                    <a:pt x="10213" y="7569"/>
                    <a:pt x="10517" y="7539"/>
                  </a:cubicBezTo>
                  <a:cubicBezTo>
                    <a:pt x="11095" y="7478"/>
                    <a:pt x="11460" y="7326"/>
                    <a:pt x="11703" y="7052"/>
                  </a:cubicBezTo>
                  <a:cubicBezTo>
                    <a:pt x="12037" y="6718"/>
                    <a:pt x="12128" y="6232"/>
                    <a:pt x="12128" y="5928"/>
                  </a:cubicBezTo>
                  <a:cubicBezTo>
                    <a:pt x="12189" y="4925"/>
                    <a:pt x="11794" y="3922"/>
                    <a:pt x="11399" y="3071"/>
                  </a:cubicBezTo>
                  <a:cubicBezTo>
                    <a:pt x="11338" y="2979"/>
                    <a:pt x="11308" y="2888"/>
                    <a:pt x="11247" y="2767"/>
                  </a:cubicBezTo>
                  <a:cubicBezTo>
                    <a:pt x="11217" y="2706"/>
                    <a:pt x="11186" y="2645"/>
                    <a:pt x="11156" y="2584"/>
                  </a:cubicBezTo>
                  <a:cubicBezTo>
                    <a:pt x="10882" y="1976"/>
                    <a:pt x="10578" y="1399"/>
                    <a:pt x="10274" y="821"/>
                  </a:cubicBezTo>
                  <a:lnTo>
                    <a:pt x="10244" y="821"/>
                  </a:lnTo>
                  <a:cubicBezTo>
                    <a:pt x="9919" y="977"/>
                    <a:pt x="9581" y="1047"/>
                    <a:pt x="9242" y="1047"/>
                  </a:cubicBezTo>
                  <a:cubicBezTo>
                    <a:pt x="8852" y="1047"/>
                    <a:pt x="8460" y="954"/>
                    <a:pt x="8086" y="791"/>
                  </a:cubicBezTo>
                  <a:cubicBezTo>
                    <a:pt x="7691" y="608"/>
                    <a:pt x="7326" y="305"/>
                    <a:pt x="6870" y="274"/>
                  </a:cubicBezTo>
                  <a:cubicBezTo>
                    <a:pt x="6833" y="271"/>
                    <a:pt x="6796" y="270"/>
                    <a:pt x="6759" y="270"/>
                  </a:cubicBezTo>
                  <a:cubicBezTo>
                    <a:pt x="6366" y="270"/>
                    <a:pt x="5957" y="411"/>
                    <a:pt x="5624" y="578"/>
                  </a:cubicBezTo>
                  <a:cubicBezTo>
                    <a:pt x="5168" y="791"/>
                    <a:pt x="4742" y="1004"/>
                    <a:pt x="4226" y="1064"/>
                  </a:cubicBezTo>
                  <a:cubicBezTo>
                    <a:pt x="4155" y="1073"/>
                    <a:pt x="4084" y="1078"/>
                    <a:pt x="4015" y="1078"/>
                  </a:cubicBezTo>
                  <a:cubicBezTo>
                    <a:pt x="3607" y="1078"/>
                    <a:pt x="3226" y="929"/>
                    <a:pt x="2888" y="669"/>
                  </a:cubicBezTo>
                  <a:cubicBezTo>
                    <a:pt x="2645" y="487"/>
                    <a:pt x="2463" y="274"/>
                    <a:pt x="2341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-2072266" y="4031339"/>
              <a:ext cx="85832" cy="17754"/>
            </a:xfrm>
            <a:custGeom>
              <a:avLst/>
              <a:gdLst/>
              <a:ahLst/>
              <a:cxnLst/>
              <a:rect l="l" t="t" r="r" b="b"/>
              <a:pathLst>
                <a:path w="4409" h="912" extrusionOk="0">
                  <a:moveTo>
                    <a:pt x="3952" y="912"/>
                  </a:moveTo>
                  <a:lnTo>
                    <a:pt x="457" y="912"/>
                  </a:lnTo>
                  <a:cubicBezTo>
                    <a:pt x="214" y="912"/>
                    <a:pt x="1" y="699"/>
                    <a:pt x="1" y="456"/>
                  </a:cubicBezTo>
                  <a:lnTo>
                    <a:pt x="1" y="456"/>
                  </a:lnTo>
                  <a:cubicBezTo>
                    <a:pt x="1" y="213"/>
                    <a:pt x="214" y="0"/>
                    <a:pt x="457" y="0"/>
                  </a:cubicBezTo>
                  <a:lnTo>
                    <a:pt x="3952" y="0"/>
                  </a:lnTo>
                  <a:cubicBezTo>
                    <a:pt x="4195" y="0"/>
                    <a:pt x="4408" y="213"/>
                    <a:pt x="4408" y="456"/>
                  </a:cubicBezTo>
                  <a:lnTo>
                    <a:pt x="4408" y="456"/>
                  </a:lnTo>
                  <a:cubicBezTo>
                    <a:pt x="4408" y="699"/>
                    <a:pt x="4195" y="912"/>
                    <a:pt x="3952" y="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-1988828" y="4296428"/>
              <a:ext cx="38487" cy="37884"/>
            </a:xfrm>
            <a:custGeom>
              <a:avLst/>
              <a:gdLst/>
              <a:ahLst/>
              <a:cxnLst/>
              <a:rect l="l" t="t" r="r" b="b"/>
              <a:pathLst>
                <a:path w="1977" h="1946" extrusionOk="0">
                  <a:moveTo>
                    <a:pt x="1004" y="0"/>
                  </a:moveTo>
                  <a:cubicBezTo>
                    <a:pt x="457" y="0"/>
                    <a:pt x="1" y="426"/>
                    <a:pt x="1" y="973"/>
                  </a:cubicBezTo>
                  <a:cubicBezTo>
                    <a:pt x="1" y="1520"/>
                    <a:pt x="457" y="1946"/>
                    <a:pt x="1004" y="1946"/>
                  </a:cubicBezTo>
                  <a:cubicBezTo>
                    <a:pt x="1551" y="1946"/>
                    <a:pt x="1976" y="1520"/>
                    <a:pt x="1976" y="973"/>
                  </a:cubicBezTo>
                  <a:cubicBezTo>
                    <a:pt x="1976" y="426"/>
                    <a:pt x="1551" y="0"/>
                    <a:pt x="1004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-2108359" y="4315351"/>
              <a:ext cx="38487" cy="38487"/>
            </a:xfrm>
            <a:custGeom>
              <a:avLst/>
              <a:gdLst/>
              <a:ahLst/>
              <a:cxnLst/>
              <a:rect l="l" t="t" r="r" b="b"/>
              <a:pathLst>
                <a:path w="1977" h="1977" extrusionOk="0">
                  <a:moveTo>
                    <a:pt x="973" y="1"/>
                  </a:moveTo>
                  <a:cubicBezTo>
                    <a:pt x="426" y="1"/>
                    <a:pt x="1" y="457"/>
                    <a:pt x="1" y="974"/>
                  </a:cubicBezTo>
                  <a:cubicBezTo>
                    <a:pt x="1" y="1521"/>
                    <a:pt x="426" y="1977"/>
                    <a:pt x="973" y="1977"/>
                  </a:cubicBezTo>
                  <a:cubicBezTo>
                    <a:pt x="1520" y="1977"/>
                    <a:pt x="1976" y="1521"/>
                    <a:pt x="1976" y="974"/>
                  </a:cubicBezTo>
                  <a:cubicBezTo>
                    <a:pt x="1976" y="457"/>
                    <a:pt x="1520" y="1"/>
                    <a:pt x="973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-2063973" y="4342586"/>
              <a:ext cx="23088" cy="23088"/>
            </a:xfrm>
            <a:custGeom>
              <a:avLst/>
              <a:gdLst/>
              <a:ahLst/>
              <a:cxnLst/>
              <a:rect l="l" t="t" r="r" b="b"/>
              <a:pathLst>
                <a:path w="1186" h="1186" extrusionOk="0">
                  <a:moveTo>
                    <a:pt x="60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912"/>
                    <a:pt x="274" y="1186"/>
                    <a:pt x="608" y="1186"/>
                  </a:cubicBezTo>
                  <a:cubicBezTo>
                    <a:pt x="943" y="1186"/>
                    <a:pt x="1186" y="912"/>
                    <a:pt x="1186" y="578"/>
                  </a:cubicBezTo>
                  <a:cubicBezTo>
                    <a:pt x="118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-2040904" y="4289907"/>
              <a:ext cx="18961" cy="18377"/>
            </a:xfrm>
            <a:custGeom>
              <a:avLst/>
              <a:gdLst/>
              <a:ahLst/>
              <a:cxnLst/>
              <a:rect l="l" t="t" r="r" b="b"/>
              <a:pathLst>
                <a:path w="974" h="944" extrusionOk="0">
                  <a:moveTo>
                    <a:pt x="487" y="1"/>
                  </a:moveTo>
                  <a:cubicBezTo>
                    <a:pt x="214" y="1"/>
                    <a:pt x="1" y="214"/>
                    <a:pt x="1" y="457"/>
                  </a:cubicBezTo>
                  <a:cubicBezTo>
                    <a:pt x="1" y="730"/>
                    <a:pt x="214" y="943"/>
                    <a:pt x="487" y="943"/>
                  </a:cubicBezTo>
                  <a:cubicBezTo>
                    <a:pt x="761" y="943"/>
                    <a:pt x="973" y="730"/>
                    <a:pt x="973" y="45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-2028464" y="4323644"/>
              <a:ext cx="12440" cy="12440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334" y="0"/>
                  </a:moveTo>
                  <a:cubicBezTo>
                    <a:pt x="152" y="0"/>
                    <a:pt x="0" y="122"/>
                    <a:pt x="0" y="304"/>
                  </a:cubicBezTo>
                  <a:cubicBezTo>
                    <a:pt x="0" y="487"/>
                    <a:pt x="152" y="639"/>
                    <a:pt x="334" y="639"/>
                  </a:cubicBezTo>
                  <a:cubicBezTo>
                    <a:pt x="517" y="639"/>
                    <a:pt x="638" y="487"/>
                    <a:pt x="638" y="304"/>
                  </a:cubicBezTo>
                  <a:cubicBezTo>
                    <a:pt x="638" y="122"/>
                    <a:pt x="517" y="0"/>
                    <a:pt x="334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-1975804" y="4357361"/>
              <a:ext cx="12440" cy="12459"/>
            </a:xfrm>
            <a:custGeom>
              <a:avLst/>
              <a:gdLst/>
              <a:ahLst/>
              <a:cxnLst/>
              <a:rect l="l" t="t" r="r" b="b"/>
              <a:pathLst>
                <a:path w="639" h="640" extrusionOk="0">
                  <a:moveTo>
                    <a:pt x="335" y="1"/>
                  </a:moveTo>
                  <a:cubicBezTo>
                    <a:pt x="152" y="1"/>
                    <a:pt x="0" y="123"/>
                    <a:pt x="0" y="305"/>
                  </a:cubicBezTo>
                  <a:cubicBezTo>
                    <a:pt x="0" y="487"/>
                    <a:pt x="152" y="639"/>
                    <a:pt x="335" y="639"/>
                  </a:cubicBezTo>
                  <a:cubicBezTo>
                    <a:pt x="517" y="639"/>
                    <a:pt x="639" y="487"/>
                    <a:pt x="639" y="305"/>
                  </a:cubicBezTo>
                  <a:cubicBezTo>
                    <a:pt x="639" y="123"/>
                    <a:pt x="517" y="1"/>
                    <a:pt x="335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-2084102" y="4284592"/>
              <a:ext cx="13043" cy="12440"/>
            </a:xfrm>
            <a:custGeom>
              <a:avLst/>
              <a:gdLst/>
              <a:ahLst/>
              <a:cxnLst/>
              <a:rect l="l" t="t" r="r" b="b"/>
              <a:pathLst>
                <a:path w="670" h="639" extrusionOk="0">
                  <a:moveTo>
                    <a:pt x="335" y="0"/>
                  </a:moveTo>
                  <a:cubicBezTo>
                    <a:pt x="153" y="0"/>
                    <a:pt x="1" y="122"/>
                    <a:pt x="1" y="304"/>
                  </a:cubicBezTo>
                  <a:cubicBezTo>
                    <a:pt x="1" y="487"/>
                    <a:pt x="153" y="639"/>
                    <a:pt x="335" y="639"/>
                  </a:cubicBezTo>
                  <a:cubicBezTo>
                    <a:pt x="518" y="639"/>
                    <a:pt x="670" y="487"/>
                    <a:pt x="670" y="304"/>
                  </a:cubicBezTo>
                  <a:cubicBezTo>
                    <a:pt x="670" y="122"/>
                    <a:pt x="518" y="0"/>
                    <a:pt x="335" y="0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-2015460" y="4344941"/>
              <a:ext cx="18961" cy="18358"/>
            </a:xfrm>
            <a:custGeom>
              <a:avLst/>
              <a:gdLst/>
              <a:ahLst/>
              <a:cxnLst/>
              <a:rect l="l" t="t" r="r" b="b"/>
              <a:pathLst>
                <a:path w="974" h="943" extrusionOk="0">
                  <a:moveTo>
                    <a:pt x="487" y="1"/>
                  </a:moveTo>
                  <a:cubicBezTo>
                    <a:pt x="214" y="1"/>
                    <a:pt x="1" y="213"/>
                    <a:pt x="1" y="457"/>
                  </a:cubicBezTo>
                  <a:cubicBezTo>
                    <a:pt x="1" y="730"/>
                    <a:pt x="214" y="943"/>
                    <a:pt x="487" y="943"/>
                  </a:cubicBezTo>
                  <a:cubicBezTo>
                    <a:pt x="761" y="943"/>
                    <a:pt x="973" y="730"/>
                    <a:pt x="973" y="45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00A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-2032611" y="4164477"/>
              <a:ext cx="94106" cy="138472"/>
            </a:xfrm>
            <a:custGeom>
              <a:avLst/>
              <a:gdLst/>
              <a:ahLst/>
              <a:cxnLst/>
              <a:rect l="l" t="t" r="r" b="b"/>
              <a:pathLst>
                <a:path w="4834" h="7113" extrusionOk="0">
                  <a:moveTo>
                    <a:pt x="2523" y="7052"/>
                  </a:moveTo>
                  <a:lnTo>
                    <a:pt x="4560" y="7113"/>
                  </a:lnTo>
                  <a:cubicBezTo>
                    <a:pt x="4712" y="7113"/>
                    <a:pt x="4833" y="6930"/>
                    <a:pt x="4772" y="6778"/>
                  </a:cubicBezTo>
                  <a:lnTo>
                    <a:pt x="1824" y="122"/>
                  </a:lnTo>
                  <a:cubicBezTo>
                    <a:pt x="1763" y="61"/>
                    <a:pt x="1702" y="0"/>
                    <a:pt x="1611" y="0"/>
                  </a:cubicBezTo>
                  <a:lnTo>
                    <a:pt x="274" y="0"/>
                  </a:lnTo>
                  <a:cubicBezTo>
                    <a:pt x="122" y="0"/>
                    <a:pt x="0" y="152"/>
                    <a:pt x="61" y="304"/>
                  </a:cubicBezTo>
                  <a:lnTo>
                    <a:pt x="2310" y="6900"/>
                  </a:lnTo>
                  <a:cubicBezTo>
                    <a:pt x="2341" y="6991"/>
                    <a:pt x="2432" y="7052"/>
                    <a:pt x="2523" y="70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-1256850" y="4334876"/>
              <a:ext cx="258003" cy="80498"/>
            </a:xfrm>
            <a:custGeom>
              <a:avLst/>
              <a:gdLst/>
              <a:ahLst/>
              <a:cxnLst/>
              <a:rect l="l" t="t" r="r" b="b"/>
              <a:pathLst>
                <a:path w="13253" h="4135" extrusionOk="0">
                  <a:moveTo>
                    <a:pt x="0" y="1"/>
                  </a:moveTo>
                  <a:lnTo>
                    <a:pt x="0" y="366"/>
                  </a:lnTo>
                  <a:lnTo>
                    <a:pt x="2067" y="4135"/>
                  </a:lnTo>
                  <a:lnTo>
                    <a:pt x="10426" y="4135"/>
                  </a:lnTo>
                  <a:lnTo>
                    <a:pt x="13253" y="275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39"/>
          <p:cNvGrpSpPr/>
          <p:nvPr/>
        </p:nvGrpSpPr>
        <p:grpSpPr>
          <a:xfrm>
            <a:off x="7460588" y="2891925"/>
            <a:ext cx="1279275" cy="2176575"/>
            <a:chOff x="1538775" y="491625"/>
            <a:chExt cx="1279275" cy="2176575"/>
          </a:xfrm>
        </p:grpSpPr>
        <p:sp>
          <p:nvSpPr>
            <p:cNvPr id="1208" name="Google Shape;1208;p39"/>
            <p:cNvSpPr/>
            <p:nvPr/>
          </p:nvSpPr>
          <p:spPr>
            <a:xfrm>
              <a:off x="2110850" y="1223825"/>
              <a:ext cx="135125" cy="321075"/>
            </a:xfrm>
            <a:custGeom>
              <a:avLst/>
              <a:gdLst/>
              <a:ahLst/>
              <a:cxnLst/>
              <a:rect l="l" t="t" r="r" b="b"/>
              <a:pathLst>
                <a:path w="5405" h="12843" extrusionOk="0">
                  <a:moveTo>
                    <a:pt x="2702" y="0"/>
                  </a:moveTo>
                  <a:cubicBezTo>
                    <a:pt x="1201" y="0"/>
                    <a:pt x="0" y="1234"/>
                    <a:pt x="0" y="2702"/>
                  </a:cubicBezTo>
                  <a:lnTo>
                    <a:pt x="0" y="10141"/>
                  </a:lnTo>
                  <a:cubicBezTo>
                    <a:pt x="0" y="11642"/>
                    <a:pt x="1201" y="12843"/>
                    <a:pt x="2702" y="12843"/>
                  </a:cubicBezTo>
                  <a:cubicBezTo>
                    <a:pt x="4203" y="12843"/>
                    <a:pt x="5404" y="11642"/>
                    <a:pt x="5404" y="10141"/>
                  </a:cubicBezTo>
                  <a:lnTo>
                    <a:pt x="5404" y="2702"/>
                  </a:lnTo>
                  <a:cubicBezTo>
                    <a:pt x="5404" y="1234"/>
                    <a:pt x="4203" y="0"/>
                    <a:pt x="27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1967400" y="2156975"/>
              <a:ext cx="88425" cy="451200"/>
            </a:xfrm>
            <a:custGeom>
              <a:avLst/>
              <a:gdLst/>
              <a:ahLst/>
              <a:cxnLst/>
              <a:rect l="l" t="t" r="r" b="b"/>
              <a:pathLst>
                <a:path w="3537" h="18048" extrusionOk="0">
                  <a:moveTo>
                    <a:pt x="1" y="1"/>
                  </a:moveTo>
                  <a:lnTo>
                    <a:pt x="1" y="18047"/>
                  </a:lnTo>
                  <a:lnTo>
                    <a:pt x="3537" y="1804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1916550" y="2064425"/>
              <a:ext cx="190150" cy="185975"/>
            </a:xfrm>
            <a:custGeom>
              <a:avLst/>
              <a:gdLst/>
              <a:ahLst/>
              <a:cxnLst/>
              <a:rect l="l" t="t" r="r" b="b"/>
              <a:pathLst>
                <a:path w="7606" h="7439" extrusionOk="0">
                  <a:moveTo>
                    <a:pt x="3403" y="0"/>
                  </a:moveTo>
                  <a:cubicBezTo>
                    <a:pt x="1535" y="0"/>
                    <a:pt x="0" y="1501"/>
                    <a:pt x="0" y="3369"/>
                  </a:cubicBezTo>
                  <a:lnTo>
                    <a:pt x="0" y="4037"/>
                  </a:lnTo>
                  <a:cubicBezTo>
                    <a:pt x="0" y="5905"/>
                    <a:pt x="1535" y="7439"/>
                    <a:pt x="3403" y="7439"/>
                  </a:cubicBezTo>
                  <a:lnTo>
                    <a:pt x="4236" y="7439"/>
                  </a:lnTo>
                  <a:cubicBezTo>
                    <a:pt x="6104" y="7439"/>
                    <a:pt x="7606" y="5905"/>
                    <a:pt x="7606" y="4037"/>
                  </a:cubicBezTo>
                  <a:lnTo>
                    <a:pt x="7606" y="3369"/>
                  </a:lnTo>
                  <a:cubicBezTo>
                    <a:pt x="7606" y="1501"/>
                    <a:pt x="6104" y="0"/>
                    <a:pt x="4236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1893200" y="2587300"/>
              <a:ext cx="236850" cy="80900"/>
            </a:xfrm>
            <a:custGeom>
              <a:avLst/>
              <a:gdLst/>
              <a:ahLst/>
              <a:cxnLst/>
              <a:rect l="l" t="t" r="r" b="b"/>
              <a:pathLst>
                <a:path w="9474" h="3236" extrusionOk="0">
                  <a:moveTo>
                    <a:pt x="1635" y="0"/>
                  </a:moveTo>
                  <a:cubicBezTo>
                    <a:pt x="734" y="0"/>
                    <a:pt x="0" y="734"/>
                    <a:pt x="0" y="1635"/>
                  </a:cubicBezTo>
                  <a:cubicBezTo>
                    <a:pt x="0" y="2502"/>
                    <a:pt x="734" y="3236"/>
                    <a:pt x="1635" y="3236"/>
                  </a:cubicBezTo>
                  <a:lnTo>
                    <a:pt x="7872" y="3236"/>
                  </a:lnTo>
                  <a:cubicBezTo>
                    <a:pt x="8740" y="3236"/>
                    <a:pt x="9474" y="2502"/>
                    <a:pt x="9474" y="1635"/>
                  </a:cubicBezTo>
                  <a:cubicBezTo>
                    <a:pt x="9474" y="734"/>
                    <a:pt x="8740" y="34"/>
                    <a:pt x="7872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1953225" y="2370475"/>
              <a:ext cx="115950" cy="51725"/>
            </a:xfrm>
            <a:custGeom>
              <a:avLst/>
              <a:gdLst/>
              <a:ahLst/>
              <a:cxnLst/>
              <a:rect l="l" t="t" r="r" b="b"/>
              <a:pathLst>
                <a:path w="4638" h="2069" extrusionOk="0">
                  <a:moveTo>
                    <a:pt x="2302" y="0"/>
                  </a:moveTo>
                  <a:cubicBezTo>
                    <a:pt x="1035" y="0"/>
                    <a:pt x="1" y="467"/>
                    <a:pt x="1" y="1034"/>
                  </a:cubicBezTo>
                  <a:cubicBezTo>
                    <a:pt x="1" y="1602"/>
                    <a:pt x="1035" y="2069"/>
                    <a:pt x="2302" y="2069"/>
                  </a:cubicBezTo>
                  <a:cubicBezTo>
                    <a:pt x="3603" y="2069"/>
                    <a:pt x="4637" y="1602"/>
                    <a:pt x="4637" y="1034"/>
                  </a:cubicBezTo>
                  <a:cubicBezTo>
                    <a:pt x="4637" y="467"/>
                    <a:pt x="3603" y="0"/>
                    <a:pt x="23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2300975" y="2156975"/>
              <a:ext cx="88425" cy="451200"/>
            </a:xfrm>
            <a:custGeom>
              <a:avLst/>
              <a:gdLst/>
              <a:ahLst/>
              <a:cxnLst/>
              <a:rect l="l" t="t" r="r" b="b"/>
              <a:pathLst>
                <a:path w="3537" h="18048" extrusionOk="0">
                  <a:moveTo>
                    <a:pt x="1" y="1"/>
                  </a:moveTo>
                  <a:lnTo>
                    <a:pt x="1" y="18047"/>
                  </a:lnTo>
                  <a:lnTo>
                    <a:pt x="3537" y="1804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2250100" y="2064425"/>
              <a:ext cx="190175" cy="185975"/>
            </a:xfrm>
            <a:custGeom>
              <a:avLst/>
              <a:gdLst/>
              <a:ahLst/>
              <a:cxnLst/>
              <a:rect l="l" t="t" r="r" b="b"/>
              <a:pathLst>
                <a:path w="7607" h="7439" extrusionOk="0">
                  <a:moveTo>
                    <a:pt x="3403" y="0"/>
                  </a:moveTo>
                  <a:cubicBezTo>
                    <a:pt x="1535" y="0"/>
                    <a:pt x="1" y="1501"/>
                    <a:pt x="1" y="3369"/>
                  </a:cubicBezTo>
                  <a:lnTo>
                    <a:pt x="1" y="4037"/>
                  </a:lnTo>
                  <a:cubicBezTo>
                    <a:pt x="1" y="5905"/>
                    <a:pt x="1535" y="7439"/>
                    <a:pt x="3403" y="7439"/>
                  </a:cubicBezTo>
                  <a:lnTo>
                    <a:pt x="4237" y="7439"/>
                  </a:lnTo>
                  <a:cubicBezTo>
                    <a:pt x="6105" y="7439"/>
                    <a:pt x="7606" y="5905"/>
                    <a:pt x="7606" y="4037"/>
                  </a:cubicBezTo>
                  <a:lnTo>
                    <a:pt x="7606" y="3369"/>
                  </a:lnTo>
                  <a:cubicBezTo>
                    <a:pt x="7606" y="1501"/>
                    <a:pt x="6105" y="0"/>
                    <a:pt x="4237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2226750" y="2587300"/>
              <a:ext cx="236875" cy="80900"/>
            </a:xfrm>
            <a:custGeom>
              <a:avLst/>
              <a:gdLst/>
              <a:ahLst/>
              <a:cxnLst/>
              <a:rect l="l" t="t" r="r" b="b"/>
              <a:pathLst>
                <a:path w="9475" h="3236" extrusionOk="0">
                  <a:moveTo>
                    <a:pt x="1635" y="0"/>
                  </a:moveTo>
                  <a:cubicBezTo>
                    <a:pt x="735" y="0"/>
                    <a:pt x="1" y="734"/>
                    <a:pt x="1" y="1635"/>
                  </a:cubicBezTo>
                  <a:cubicBezTo>
                    <a:pt x="1" y="2502"/>
                    <a:pt x="735" y="3236"/>
                    <a:pt x="1635" y="3236"/>
                  </a:cubicBezTo>
                  <a:lnTo>
                    <a:pt x="7873" y="3236"/>
                  </a:lnTo>
                  <a:cubicBezTo>
                    <a:pt x="8741" y="3236"/>
                    <a:pt x="9474" y="2502"/>
                    <a:pt x="9474" y="1635"/>
                  </a:cubicBezTo>
                  <a:cubicBezTo>
                    <a:pt x="9474" y="734"/>
                    <a:pt x="8741" y="34"/>
                    <a:pt x="7873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2286800" y="2370475"/>
              <a:ext cx="115950" cy="51725"/>
            </a:xfrm>
            <a:custGeom>
              <a:avLst/>
              <a:gdLst/>
              <a:ahLst/>
              <a:cxnLst/>
              <a:rect l="l" t="t" r="r" b="b"/>
              <a:pathLst>
                <a:path w="4638" h="2069" extrusionOk="0">
                  <a:moveTo>
                    <a:pt x="2302" y="0"/>
                  </a:moveTo>
                  <a:cubicBezTo>
                    <a:pt x="1035" y="0"/>
                    <a:pt x="1" y="467"/>
                    <a:pt x="1" y="1034"/>
                  </a:cubicBezTo>
                  <a:cubicBezTo>
                    <a:pt x="1" y="1602"/>
                    <a:pt x="1035" y="2069"/>
                    <a:pt x="2302" y="2069"/>
                  </a:cubicBezTo>
                  <a:cubicBezTo>
                    <a:pt x="3603" y="2069"/>
                    <a:pt x="4637" y="1602"/>
                    <a:pt x="4637" y="1034"/>
                  </a:cubicBezTo>
                  <a:cubicBezTo>
                    <a:pt x="4637" y="467"/>
                    <a:pt x="3603" y="0"/>
                    <a:pt x="230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1538775" y="2027725"/>
              <a:ext cx="156800" cy="77575"/>
            </a:xfrm>
            <a:custGeom>
              <a:avLst/>
              <a:gdLst/>
              <a:ahLst/>
              <a:cxnLst/>
              <a:rect l="l" t="t" r="r" b="b"/>
              <a:pathLst>
                <a:path w="6272" h="3103" fill="none" extrusionOk="0">
                  <a:moveTo>
                    <a:pt x="0" y="3103"/>
                  </a:moveTo>
                  <a:cubicBezTo>
                    <a:pt x="0" y="1402"/>
                    <a:pt x="1401" y="1"/>
                    <a:pt x="3136" y="1"/>
                  </a:cubicBezTo>
                  <a:cubicBezTo>
                    <a:pt x="4870" y="1"/>
                    <a:pt x="6271" y="1402"/>
                    <a:pt x="6271" y="3103"/>
                  </a:cubicBezTo>
                </a:path>
              </a:pathLst>
            </a:custGeom>
            <a:noFill/>
            <a:ln w="31700" cap="flat" cmpd="sng">
              <a:solidFill>
                <a:srgbClr val="FF4B7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1571300" y="1510400"/>
              <a:ext cx="231825" cy="516550"/>
            </a:xfrm>
            <a:custGeom>
              <a:avLst/>
              <a:gdLst/>
              <a:ahLst/>
              <a:cxnLst/>
              <a:rect l="l" t="t" r="r" b="b"/>
              <a:pathLst>
                <a:path w="9273" h="20662" extrusionOk="0">
                  <a:moveTo>
                    <a:pt x="7192" y="0"/>
                  </a:moveTo>
                  <a:cubicBezTo>
                    <a:pt x="5730" y="0"/>
                    <a:pt x="4344" y="531"/>
                    <a:pt x="3269" y="1513"/>
                  </a:cubicBezTo>
                  <a:cubicBezTo>
                    <a:pt x="2135" y="2514"/>
                    <a:pt x="1468" y="3982"/>
                    <a:pt x="1034" y="5383"/>
                  </a:cubicBezTo>
                  <a:cubicBezTo>
                    <a:pt x="67" y="8385"/>
                    <a:pt x="0" y="11687"/>
                    <a:pt x="34" y="14823"/>
                  </a:cubicBezTo>
                  <a:cubicBezTo>
                    <a:pt x="34" y="16224"/>
                    <a:pt x="100" y="17591"/>
                    <a:pt x="100" y="18992"/>
                  </a:cubicBezTo>
                  <a:cubicBezTo>
                    <a:pt x="100" y="19843"/>
                    <a:pt x="838" y="20661"/>
                    <a:pt x="1716" y="20661"/>
                  </a:cubicBezTo>
                  <a:cubicBezTo>
                    <a:pt x="1733" y="20661"/>
                    <a:pt x="1751" y="20661"/>
                    <a:pt x="1768" y="20660"/>
                  </a:cubicBezTo>
                  <a:cubicBezTo>
                    <a:pt x="2669" y="20627"/>
                    <a:pt x="3436" y="19926"/>
                    <a:pt x="3436" y="18992"/>
                  </a:cubicBezTo>
                  <a:cubicBezTo>
                    <a:pt x="3436" y="16424"/>
                    <a:pt x="3303" y="13855"/>
                    <a:pt x="3436" y="11253"/>
                  </a:cubicBezTo>
                  <a:cubicBezTo>
                    <a:pt x="3468" y="10561"/>
                    <a:pt x="3558" y="9868"/>
                    <a:pt x="3625" y="9147"/>
                  </a:cubicBezTo>
                  <a:lnTo>
                    <a:pt x="3625" y="9147"/>
                  </a:lnTo>
                  <a:cubicBezTo>
                    <a:pt x="3628" y="9131"/>
                    <a:pt x="3632" y="9110"/>
                    <a:pt x="3636" y="9085"/>
                  </a:cubicBezTo>
                  <a:cubicBezTo>
                    <a:pt x="3636" y="9057"/>
                    <a:pt x="3636" y="9029"/>
                    <a:pt x="3639" y="9001"/>
                  </a:cubicBezTo>
                  <a:lnTo>
                    <a:pt x="3639" y="9001"/>
                  </a:lnTo>
                  <a:cubicBezTo>
                    <a:pt x="3642" y="8977"/>
                    <a:pt x="3643" y="8968"/>
                    <a:pt x="3643" y="8968"/>
                  </a:cubicBezTo>
                  <a:lnTo>
                    <a:pt x="3643" y="8968"/>
                  </a:lnTo>
                  <a:cubicBezTo>
                    <a:pt x="3643" y="8968"/>
                    <a:pt x="3642" y="8975"/>
                    <a:pt x="3640" y="8987"/>
                  </a:cubicBezTo>
                  <a:lnTo>
                    <a:pt x="3640" y="8987"/>
                  </a:lnTo>
                  <a:cubicBezTo>
                    <a:pt x="3644" y="8953"/>
                    <a:pt x="3653" y="8919"/>
                    <a:pt x="3670" y="8885"/>
                  </a:cubicBezTo>
                  <a:cubicBezTo>
                    <a:pt x="3703" y="8718"/>
                    <a:pt x="3703" y="8518"/>
                    <a:pt x="3736" y="8351"/>
                  </a:cubicBezTo>
                  <a:cubicBezTo>
                    <a:pt x="3803" y="7984"/>
                    <a:pt x="3903" y="7584"/>
                    <a:pt x="3970" y="7217"/>
                  </a:cubicBezTo>
                  <a:cubicBezTo>
                    <a:pt x="4070" y="6917"/>
                    <a:pt x="4137" y="6583"/>
                    <a:pt x="4237" y="6250"/>
                  </a:cubicBezTo>
                  <a:cubicBezTo>
                    <a:pt x="4303" y="6116"/>
                    <a:pt x="4337" y="5950"/>
                    <a:pt x="4403" y="5816"/>
                  </a:cubicBezTo>
                  <a:cubicBezTo>
                    <a:pt x="4437" y="5750"/>
                    <a:pt x="4437" y="5683"/>
                    <a:pt x="4470" y="5616"/>
                  </a:cubicBezTo>
                  <a:cubicBezTo>
                    <a:pt x="4508" y="5515"/>
                    <a:pt x="4517" y="5476"/>
                    <a:pt x="4512" y="5476"/>
                  </a:cubicBezTo>
                  <a:cubicBezTo>
                    <a:pt x="4504" y="5476"/>
                    <a:pt x="4457" y="5579"/>
                    <a:pt x="4437" y="5683"/>
                  </a:cubicBezTo>
                  <a:cubicBezTo>
                    <a:pt x="4470" y="5416"/>
                    <a:pt x="4704" y="5116"/>
                    <a:pt x="4837" y="4882"/>
                  </a:cubicBezTo>
                  <a:cubicBezTo>
                    <a:pt x="4904" y="4749"/>
                    <a:pt x="4970" y="4615"/>
                    <a:pt x="5071" y="4515"/>
                  </a:cubicBezTo>
                  <a:cubicBezTo>
                    <a:pt x="5104" y="4449"/>
                    <a:pt x="5137" y="4382"/>
                    <a:pt x="5171" y="4349"/>
                  </a:cubicBezTo>
                  <a:cubicBezTo>
                    <a:pt x="5176" y="4341"/>
                    <a:pt x="5181" y="4333"/>
                    <a:pt x="5186" y="4326"/>
                  </a:cubicBezTo>
                  <a:lnTo>
                    <a:pt x="5186" y="4326"/>
                  </a:lnTo>
                  <a:cubicBezTo>
                    <a:pt x="5375" y="4116"/>
                    <a:pt x="5587" y="3932"/>
                    <a:pt x="5771" y="3748"/>
                  </a:cubicBezTo>
                  <a:lnTo>
                    <a:pt x="5771" y="3748"/>
                  </a:lnTo>
                  <a:cubicBezTo>
                    <a:pt x="5804" y="3723"/>
                    <a:pt x="5838" y="3698"/>
                    <a:pt x="5871" y="3681"/>
                  </a:cubicBezTo>
                  <a:cubicBezTo>
                    <a:pt x="5961" y="3621"/>
                    <a:pt x="6186" y="3561"/>
                    <a:pt x="6279" y="3477"/>
                  </a:cubicBezTo>
                  <a:lnTo>
                    <a:pt x="6279" y="3477"/>
                  </a:lnTo>
                  <a:cubicBezTo>
                    <a:pt x="6299" y="3467"/>
                    <a:pt x="6319" y="3458"/>
                    <a:pt x="6338" y="3448"/>
                  </a:cubicBezTo>
                  <a:cubicBezTo>
                    <a:pt x="6505" y="3415"/>
                    <a:pt x="6672" y="3381"/>
                    <a:pt x="6838" y="3348"/>
                  </a:cubicBezTo>
                  <a:lnTo>
                    <a:pt x="7572" y="3348"/>
                  </a:lnTo>
                  <a:cubicBezTo>
                    <a:pt x="7604" y="3350"/>
                    <a:pt x="7635" y="3351"/>
                    <a:pt x="7667" y="3351"/>
                  </a:cubicBezTo>
                  <a:cubicBezTo>
                    <a:pt x="8499" y="3351"/>
                    <a:pt x="9272" y="2516"/>
                    <a:pt x="9240" y="1680"/>
                  </a:cubicBezTo>
                  <a:cubicBezTo>
                    <a:pt x="9173" y="746"/>
                    <a:pt x="8506" y="79"/>
                    <a:pt x="7572" y="12"/>
                  </a:cubicBezTo>
                  <a:cubicBezTo>
                    <a:pt x="7445" y="4"/>
                    <a:pt x="7318" y="0"/>
                    <a:pt x="7192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1547100" y="1968525"/>
              <a:ext cx="140125" cy="60050"/>
            </a:xfrm>
            <a:custGeom>
              <a:avLst/>
              <a:gdLst/>
              <a:ahLst/>
              <a:cxnLst/>
              <a:rect l="l" t="t" r="r" b="b"/>
              <a:pathLst>
                <a:path w="5605" h="2402" extrusionOk="0">
                  <a:moveTo>
                    <a:pt x="1202" y="0"/>
                  </a:moveTo>
                  <a:cubicBezTo>
                    <a:pt x="535" y="0"/>
                    <a:pt x="1" y="534"/>
                    <a:pt x="1" y="1201"/>
                  </a:cubicBezTo>
                  <a:cubicBezTo>
                    <a:pt x="1" y="1868"/>
                    <a:pt x="535" y="2402"/>
                    <a:pt x="1202" y="2402"/>
                  </a:cubicBezTo>
                  <a:lnTo>
                    <a:pt x="4404" y="2402"/>
                  </a:lnTo>
                  <a:cubicBezTo>
                    <a:pt x="5038" y="2402"/>
                    <a:pt x="5605" y="1868"/>
                    <a:pt x="5605" y="1201"/>
                  </a:cubicBezTo>
                  <a:cubicBezTo>
                    <a:pt x="5605" y="534"/>
                    <a:pt x="5038" y="0"/>
                    <a:pt x="4404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1717225" y="1448150"/>
              <a:ext cx="215175" cy="215175"/>
            </a:xfrm>
            <a:custGeom>
              <a:avLst/>
              <a:gdLst/>
              <a:ahLst/>
              <a:cxnLst/>
              <a:rect l="l" t="t" r="r" b="b"/>
              <a:pathLst>
                <a:path w="8607" h="8607" extrusionOk="0">
                  <a:moveTo>
                    <a:pt x="4304" y="0"/>
                  </a:moveTo>
                  <a:cubicBezTo>
                    <a:pt x="1902" y="0"/>
                    <a:pt x="1" y="1902"/>
                    <a:pt x="1" y="4303"/>
                  </a:cubicBezTo>
                  <a:cubicBezTo>
                    <a:pt x="1" y="6672"/>
                    <a:pt x="1902" y="8606"/>
                    <a:pt x="4304" y="8606"/>
                  </a:cubicBezTo>
                  <a:cubicBezTo>
                    <a:pt x="6672" y="8606"/>
                    <a:pt x="8607" y="6672"/>
                    <a:pt x="8607" y="4303"/>
                  </a:cubicBezTo>
                  <a:cubicBezTo>
                    <a:pt x="8607" y="1902"/>
                    <a:pt x="6672" y="0"/>
                    <a:pt x="43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2662075" y="2027725"/>
              <a:ext cx="155975" cy="77575"/>
            </a:xfrm>
            <a:custGeom>
              <a:avLst/>
              <a:gdLst/>
              <a:ahLst/>
              <a:cxnLst/>
              <a:rect l="l" t="t" r="r" b="b"/>
              <a:pathLst>
                <a:path w="6239" h="3103" fill="none" extrusionOk="0">
                  <a:moveTo>
                    <a:pt x="6238" y="3103"/>
                  </a:moveTo>
                  <a:cubicBezTo>
                    <a:pt x="6238" y="1402"/>
                    <a:pt x="4837" y="1"/>
                    <a:pt x="3136" y="1"/>
                  </a:cubicBezTo>
                  <a:cubicBezTo>
                    <a:pt x="1401" y="1"/>
                    <a:pt x="0" y="1402"/>
                    <a:pt x="0" y="3103"/>
                  </a:cubicBezTo>
                </a:path>
              </a:pathLst>
            </a:custGeom>
            <a:noFill/>
            <a:ln w="31700" cap="flat" cmpd="sng">
              <a:solidFill>
                <a:srgbClr val="FF4B7C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2554500" y="1510425"/>
              <a:ext cx="232675" cy="516525"/>
            </a:xfrm>
            <a:custGeom>
              <a:avLst/>
              <a:gdLst/>
              <a:ahLst/>
              <a:cxnLst/>
              <a:rect l="l" t="t" r="r" b="b"/>
              <a:pathLst>
                <a:path w="9307" h="20661" extrusionOk="0">
                  <a:moveTo>
                    <a:pt x="2439" y="3373"/>
                  </a:moveTo>
                  <a:cubicBezTo>
                    <a:pt x="2479" y="3386"/>
                    <a:pt x="2524" y="3396"/>
                    <a:pt x="2558" y="3396"/>
                  </a:cubicBezTo>
                  <a:cubicBezTo>
                    <a:pt x="2580" y="3396"/>
                    <a:pt x="2596" y="3392"/>
                    <a:pt x="2602" y="3380"/>
                  </a:cubicBezTo>
                  <a:cubicBezTo>
                    <a:pt x="2602" y="3380"/>
                    <a:pt x="2536" y="3377"/>
                    <a:pt x="2439" y="3373"/>
                  </a:cubicBezTo>
                  <a:close/>
                  <a:moveTo>
                    <a:pt x="3024" y="3510"/>
                  </a:moveTo>
                  <a:lnTo>
                    <a:pt x="3024" y="3510"/>
                  </a:lnTo>
                  <a:cubicBezTo>
                    <a:pt x="3068" y="3545"/>
                    <a:pt x="3119" y="3563"/>
                    <a:pt x="3156" y="3570"/>
                  </a:cubicBezTo>
                  <a:lnTo>
                    <a:pt x="3156" y="3570"/>
                  </a:lnTo>
                  <a:cubicBezTo>
                    <a:pt x="3126" y="3553"/>
                    <a:pt x="3068" y="3534"/>
                    <a:pt x="3024" y="3510"/>
                  </a:cubicBezTo>
                  <a:close/>
                  <a:moveTo>
                    <a:pt x="2051" y="1"/>
                  </a:moveTo>
                  <a:cubicBezTo>
                    <a:pt x="1935" y="1"/>
                    <a:pt x="1818" y="4"/>
                    <a:pt x="1702" y="11"/>
                  </a:cubicBezTo>
                  <a:cubicBezTo>
                    <a:pt x="834" y="78"/>
                    <a:pt x="0" y="745"/>
                    <a:pt x="34" y="1679"/>
                  </a:cubicBezTo>
                  <a:cubicBezTo>
                    <a:pt x="66" y="2515"/>
                    <a:pt x="717" y="3350"/>
                    <a:pt x="1601" y="3350"/>
                  </a:cubicBezTo>
                  <a:cubicBezTo>
                    <a:pt x="1634" y="3350"/>
                    <a:pt x="1668" y="3349"/>
                    <a:pt x="1702" y="3347"/>
                  </a:cubicBezTo>
                  <a:cubicBezTo>
                    <a:pt x="1773" y="3347"/>
                    <a:pt x="2200" y="3364"/>
                    <a:pt x="2439" y="3373"/>
                  </a:cubicBezTo>
                  <a:lnTo>
                    <a:pt x="2439" y="3373"/>
                  </a:lnTo>
                  <a:cubicBezTo>
                    <a:pt x="2380" y="3355"/>
                    <a:pt x="2335" y="3331"/>
                    <a:pt x="2370" y="3331"/>
                  </a:cubicBezTo>
                  <a:cubicBezTo>
                    <a:pt x="2386" y="3331"/>
                    <a:pt x="2417" y="3335"/>
                    <a:pt x="2469" y="3347"/>
                  </a:cubicBezTo>
                  <a:cubicBezTo>
                    <a:pt x="2535" y="3380"/>
                    <a:pt x="2602" y="3380"/>
                    <a:pt x="2669" y="3380"/>
                  </a:cubicBezTo>
                  <a:cubicBezTo>
                    <a:pt x="2790" y="3429"/>
                    <a:pt x="2894" y="3460"/>
                    <a:pt x="3005" y="3498"/>
                  </a:cubicBezTo>
                  <a:lnTo>
                    <a:pt x="3005" y="3498"/>
                  </a:lnTo>
                  <a:cubicBezTo>
                    <a:pt x="3011" y="3502"/>
                    <a:pt x="3018" y="3506"/>
                    <a:pt x="3024" y="3510"/>
                  </a:cubicBezTo>
                  <a:lnTo>
                    <a:pt x="3024" y="3510"/>
                  </a:lnTo>
                  <a:cubicBezTo>
                    <a:pt x="3021" y="3507"/>
                    <a:pt x="3018" y="3505"/>
                    <a:pt x="3014" y="3502"/>
                  </a:cubicBezTo>
                  <a:lnTo>
                    <a:pt x="3014" y="3502"/>
                  </a:lnTo>
                  <a:cubicBezTo>
                    <a:pt x="3054" y="3515"/>
                    <a:pt x="3094" y="3530"/>
                    <a:pt x="3136" y="3547"/>
                  </a:cubicBezTo>
                  <a:cubicBezTo>
                    <a:pt x="3218" y="3561"/>
                    <a:pt x="3221" y="3574"/>
                    <a:pt x="3191" y="3574"/>
                  </a:cubicBezTo>
                  <a:cubicBezTo>
                    <a:pt x="3182" y="3574"/>
                    <a:pt x="3170" y="3573"/>
                    <a:pt x="3156" y="3570"/>
                  </a:cubicBezTo>
                  <a:lnTo>
                    <a:pt x="3156" y="3570"/>
                  </a:lnTo>
                  <a:cubicBezTo>
                    <a:pt x="3161" y="3574"/>
                    <a:pt x="3166" y="3577"/>
                    <a:pt x="3169" y="3580"/>
                  </a:cubicBezTo>
                  <a:cubicBezTo>
                    <a:pt x="3269" y="3614"/>
                    <a:pt x="3369" y="3680"/>
                    <a:pt x="3469" y="3747"/>
                  </a:cubicBezTo>
                  <a:cubicBezTo>
                    <a:pt x="3471" y="3748"/>
                    <a:pt x="3472" y="3748"/>
                    <a:pt x="3473" y="3749"/>
                  </a:cubicBezTo>
                  <a:lnTo>
                    <a:pt x="3473" y="3749"/>
                  </a:lnTo>
                  <a:cubicBezTo>
                    <a:pt x="3481" y="3758"/>
                    <a:pt x="3491" y="3768"/>
                    <a:pt x="3503" y="3780"/>
                  </a:cubicBezTo>
                  <a:cubicBezTo>
                    <a:pt x="3603" y="3881"/>
                    <a:pt x="3736" y="3947"/>
                    <a:pt x="3836" y="4081"/>
                  </a:cubicBezTo>
                  <a:cubicBezTo>
                    <a:pt x="3936" y="4180"/>
                    <a:pt x="4002" y="4279"/>
                    <a:pt x="4100" y="4378"/>
                  </a:cubicBezTo>
                  <a:lnTo>
                    <a:pt x="4100" y="4378"/>
                  </a:lnTo>
                  <a:cubicBezTo>
                    <a:pt x="4113" y="4401"/>
                    <a:pt x="4125" y="4424"/>
                    <a:pt x="4137" y="4448"/>
                  </a:cubicBezTo>
                  <a:cubicBezTo>
                    <a:pt x="4337" y="4714"/>
                    <a:pt x="4470" y="4981"/>
                    <a:pt x="4604" y="5282"/>
                  </a:cubicBezTo>
                  <a:cubicBezTo>
                    <a:pt x="4642" y="5339"/>
                    <a:pt x="4680" y="5407"/>
                    <a:pt x="4718" y="5480"/>
                  </a:cubicBezTo>
                  <a:lnTo>
                    <a:pt x="4718" y="5480"/>
                  </a:lnTo>
                  <a:cubicBezTo>
                    <a:pt x="4722" y="5496"/>
                    <a:pt x="4728" y="5518"/>
                    <a:pt x="4737" y="5548"/>
                  </a:cubicBezTo>
                  <a:cubicBezTo>
                    <a:pt x="4770" y="5615"/>
                    <a:pt x="4804" y="5648"/>
                    <a:pt x="4804" y="5715"/>
                  </a:cubicBezTo>
                  <a:cubicBezTo>
                    <a:pt x="4937" y="6049"/>
                    <a:pt x="5037" y="6382"/>
                    <a:pt x="5137" y="6749"/>
                  </a:cubicBezTo>
                  <a:cubicBezTo>
                    <a:pt x="5337" y="7416"/>
                    <a:pt x="5471" y="8117"/>
                    <a:pt x="5571" y="8817"/>
                  </a:cubicBezTo>
                  <a:cubicBezTo>
                    <a:pt x="5604" y="8917"/>
                    <a:pt x="5604" y="9018"/>
                    <a:pt x="5638" y="9084"/>
                  </a:cubicBezTo>
                  <a:cubicBezTo>
                    <a:pt x="5647" y="9166"/>
                    <a:pt x="5648" y="9196"/>
                    <a:pt x="5646" y="9196"/>
                  </a:cubicBezTo>
                  <a:cubicBezTo>
                    <a:pt x="5640" y="9196"/>
                    <a:pt x="5604" y="8984"/>
                    <a:pt x="5604" y="8984"/>
                  </a:cubicBezTo>
                  <a:lnTo>
                    <a:pt x="5604" y="8984"/>
                  </a:lnTo>
                  <a:cubicBezTo>
                    <a:pt x="5571" y="9118"/>
                    <a:pt x="5638" y="9351"/>
                    <a:pt x="5671" y="9518"/>
                  </a:cubicBezTo>
                  <a:cubicBezTo>
                    <a:pt x="5704" y="9918"/>
                    <a:pt x="5738" y="10318"/>
                    <a:pt x="5771" y="10719"/>
                  </a:cubicBezTo>
                  <a:cubicBezTo>
                    <a:pt x="5871" y="12186"/>
                    <a:pt x="5905" y="13654"/>
                    <a:pt x="5905" y="15122"/>
                  </a:cubicBezTo>
                  <a:cubicBezTo>
                    <a:pt x="5871" y="16423"/>
                    <a:pt x="5838" y="17690"/>
                    <a:pt x="5838" y="18991"/>
                  </a:cubicBezTo>
                  <a:cubicBezTo>
                    <a:pt x="5838" y="19842"/>
                    <a:pt x="6576" y="20660"/>
                    <a:pt x="7453" y="20660"/>
                  </a:cubicBezTo>
                  <a:cubicBezTo>
                    <a:pt x="7471" y="20660"/>
                    <a:pt x="7488" y="20660"/>
                    <a:pt x="7506" y="20659"/>
                  </a:cubicBezTo>
                  <a:cubicBezTo>
                    <a:pt x="8406" y="20626"/>
                    <a:pt x="9174" y="19925"/>
                    <a:pt x="9174" y="18991"/>
                  </a:cubicBezTo>
                  <a:cubicBezTo>
                    <a:pt x="9174" y="16223"/>
                    <a:pt x="9307" y="13487"/>
                    <a:pt x="9107" y="10719"/>
                  </a:cubicBezTo>
                  <a:cubicBezTo>
                    <a:pt x="8907" y="7683"/>
                    <a:pt x="8440" y="4181"/>
                    <a:pt x="6305" y="1812"/>
                  </a:cubicBezTo>
                  <a:cubicBezTo>
                    <a:pt x="5217" y="632"/>
                    <a:pt x="3638" y="1"/>
                    <a:pt x="2051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2670400" y="1968525"/>
              <a:ext cx="139300" cy="60050"/>
            </a:xfrm>
            <a:custGeom>
              <a:avLst/>
              <a:gdLst/>
              <a:ahLst/>
              <a:cxnLst/>
              <a:rect l="l" t="t" r="r" b="b"/>
              <a:pathLst>
                <a:path w="5572" h="2402" extrusionOk="0">
                  <a:moveTo>
                    <a:pt x="1202" y="0"/>
                  </a:moveTo>
                  <a:cubicBezTo>
                    <a:pt x="535" y="0"/>
                    <a:pt x="1" y="534"/>
                    <a:pt x="1" y="1201"/>
                  </a:cubicBezTo>
                  <a:cubicBezTo>
                    <a:pt x="1" y="1868"/>
                    <a:pt x="535" y="2402"/>
                    <a:pt x="1202" y="2402"/>
                  </a:cubicBezTo>
                  <a:lnTo>
                    <a:pt x="4371" y="2402"/>
                  </a:lnTo>
                  <a:cubicBezTo>
                    <a:pt x="5038" y="2402"/>
                    <a:pt x="5572" y="1868"/>
                    <a:pt x="5572" y="1201"/>
                  </a:cubicBezTo>
                  <a:cubicBezTo>
                    <a:pt x="5572" y="534"/>
                    <a:pt x="5038" y="0"/>
                    <a:pt x="4371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2425225" y="1448150"/>
              <a:ext cx="215200" cy="215175"/>
            </a:xfrm>
            <a:custGeom>
              <a:avLst/>
              <a:gdLst/>
              <a:ahLst/>
              <a:cxnLst/>
              <a:rect l="l" t="t" r="r" b="b"/>
              <a:pathLst>
                <a:path w="8608" h="8607" extrusionOk="0">
                  <a:moveTo>
                    <a:pt x="4304" y="0"/>
                  </a:moveTo>
                  <a:cubicBezTo>
                    <a:pt x="1902" y="0"/>
                    <a:pt x="1" y="1902"/>
                    <a:pt x="1" y="4303"/>
                  </a:cubicBezTo>
                  <a:cubicBezTo>
                    <a:pt x="1" y="6672"/>
                    <a:pt x="1902" y="8606"/>
                    <a:pt x="4304" y="8606"/>
                  </a:cubicBezTo>
                  <a:cubicBezTo>
                    <a:pt x="6672" y="8606"/>
                    <a:pt x="8607" y="6672"/>
                    <a:pt x="8607" y="4303"/>
                  </a:cubicBezTo>
                  <a:cubicBezTo>
                    <a:pt x="8607" y="1902"/>
                    <a:pt x="6672" y="0"/>
                    <a:pt x="43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1774775" y="1033675"/>
              <a:ext cx="78400" cy="45900"/>
            </a:xfrm>
            <a:custGeom>
              <a:avLst/>
              <a:gdLst/>
              <a:ahLst/>
              <a:cxnLst/>
              <a:rect l="l" t="t" r="r" b="b"/>
              <a:pathLst>
                <a:path w="3136" h="1836" extrusionOk="0">
                  <a:moveTo>
                    <a:pt x="901" y="1"/>
                  </a:moveTo>
                  <a:cubicBezTo>
                    <a:pt x="401" y="1"/>
                    <a:pt x="0" y="401"/>
                    <a:pt x="0" y="935"/>
                  </a:cubicBezTo>
                  <a:cubicBezTo>
                    <a:pt x="0" y="1435"/>
                    <a:pt x="401" y="1835"/>
                    <a:pt x="901" y="1835"/>
                  </a:cubicBezTo>
                  <a:lnTo>
                    <a:pt x="2202" y="1835"/>
                  </a:lnTo>
                  <a:cubicBezTo>
                    <a:pt x="2702" y="1835"/>
                    <a:pt x="3136" y="1435"/>
                    <a:pt x="3136" y="935"/>
                  </a:cubicBezTo>
                  <a:cubicBezTo>
                    <a:pt x="3136" y="401"/>
                    <a:pt x="2702" y="1"/>
                    <a:pt x="2202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1816475" y="903600"/>
              <a:ext cx="67575" cy="306075"/>
            </a:xfrm>
            <a:custGeom>
              <a:avLst/>
              <a:gdLst/>
              <a:ahLst/>
              <a:cxnLst/>
              <a:rect l="l" t="t" r="r" b="b"/>
              <a:pathLst>
                <a:path w="2703" h="12243" extrusionOk="0">
                  <a:moveTo>
                    <a:pt x="1335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908"/>
                  </a:lnTo>
                  <a:cubicBezTo>
                    <a:pt x="0" y="11642"/>
                    <a:pt x="601" y="12242"/>
                    <a:pt x="1335" y="12242"/>
                  </a:cubicBezTo>
                  <a:cubicBezTo>
                    <a:pt x="2102" y="12242"/>
                    <a:pt x="2702" y="11642"/>
                    <a:pt x="2702" y="10908"/>
                  </a:cubicBezTo>
                  <a:lnTo>
                    <a:pt x="2702" y="1368"/>
                  </a:lnTo>
                  <a:cubicBezTo>
                    <a:pt x="2702" y="600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2504450" y="1033675"/>
              <a:ext cx="78425" cy="45900"/>
            </a:xfrm>
            <a:custGeom>
              <a:avLst/>
              <a:gdLst/>
              <a:ahLst/>
              <a:cxnLst/>
              <a:rect l="l" t="t" r="r" b="b"/>
              <a:pathLst>
                <a:path w="3137" h="1836" extrusionOk="0">
                  <a:moveTo>
                    <a:pt x="902" y="1"/>
                  </a:moveTo>
                  <a:cubicBezTo>
                    <a:pt x="401" y="1"/>
                    <a:pt x="1" y="401"/>
                    <a:pt x="1" y="935"/>
                  </a:cubicBezTo>
                  <a:cubicBezTo>
                    <a:pt x="1" y="1435"/>
                    <a:pt x="401" y="1835"/>
                    <a:pt x="902" y="1835"/>
                  </a:cubicBezTo>
                  <a:lnTo>
                    <a:pt x="2202" y="1835"/>
                  </a:lnTo>
                  <a:cubicBezTo>
                    <a:pt x="2703" y="1835"/>
                    <a:pt x="3136" y="1435"/>
                    <a:pt x="3136" y="935"/>
                  </a:cubicBezTo>
                  <a:cubicBezTo>
                    <a:pt x="3136" y="401"/>
                    <a:pt x="2703" y="1"/>
                    <a:pt x="2202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472775" y="903600"/>
              <a:ext cx="68400" cy="306075"/>
            </a:xfrm>
            <a:custGeom>
              <a:avLst/>
              <a:gdLst/>
              <a:ahLst/>
              <a:cxnLst/>
              <a:rect l="l" t="t" r="r" b="b"/>
              <a:pathLst>
                <a:path w="2736" h="12243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908"/>
                  </a:lnTo>
                  <a:cubicBezTo>
                    <a:pt x="0" y="11642"/>
                    <a:pt x="601" y="12242"/>
                    <a:pt x="1368" y="12242"/>
                  </a:cubicBezTo>
                  <a:cubicBezTo>
                    <a:pt x="2135" y="12242"/>
                    <a:pt x="2736" y="11642"/>
                    <a:pt x="2736" y="10908"/>
                  </a:cubicBezTo>
                  <a:lnTo>
                    <a:pt x="2736" y="1368"/>
                  </a:lnTo>
                  <a:cubicBezTo>
                    <a:pt x="2736" y="600"/>
                    <a:pt x="2135" y="0"/>
                    <a:pt x="1368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2161725" y="535825"/>
              <a:ext cx="33375" cy="266050"/>
            </a:xfrm>
            <a:custGeom>
              <a:avLst/>
              <a:gdLst/>
              <a:ahLst/>
              <a:cxnLst/>
              <a:rect l="l" t="t" r="r" b="b"/>
              <a:pathLst>
                <a:path w="1335" h="10642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9974"/>
                  </a:lnTo>
                  <a:cubicBezTo>
                    <a:pt x="0" y="10341"/>
                    <a:pt x="300" y="10641"/>
                    <a:pt x="667" y="10641"/>
                  </a:cubicBezTo>
                  <a:cubicBezTo>
                    <a:pt x="1034" y="10641"/>
                    <a:pt x="1334" y="10341"/>
                    <a:pt x="1334" y="9974"/>
                  </a:cubicBezTo>
                  <a:lnTo>
                    <a:pt x="1334" y="668"/>
                  </a:lnTo>
                  <a:cubicBezTo>
                    <a:pt x="1334" y="301"/>
                    <a:pt x="1034" y="1"/>
                    <a:pt x="667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2136700" y="4916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668" y="1"/>
                  </a:moveTo>
                  <a:cubicBezTo>
                    <a:pt x="768" y="1"/>
                    <a:pt x="0" y="734"/>
                    <a:pt x="0" y="1668"/>
                  </a:cubicBezTo>
                  <a:cubicBezTo>
                    <a:pt x="0" y="2602"/>
                    <a:pt x="768" y="3336"/>
                    <a:pt x="1668" y="3336"/>
                  </a:cubicBezTo>
                  <a:cubicBezTo>
                    <a:pt x="2602" y="3336"/>
                    <a:pt x="3336" y="2602"/>
                    <a:pt x="3336" y="1668"/>
                  </a:cubicBezTo>
                  <a:cubicBezTo>
                    <a:pt x="3336" y="734"/>
                    <a:pt x="2602" y="1"/>
                    <a:pt x="1668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2055800" y="705125"/>
              <a:ext cx="245200" cy="244350"/>
            </a:xfrm>
            <a:custGeom>
              <a:avLst/>
              <a:gdLst/>
              <a:ahLst/>
              <a:cxnLst/>
              <a:rect l="l" t="t" r="r" b="b"/>
              <a:pathLst>
                <a:path w="9808" h="9774" extrusionOk="0">
                  <a:moveTo>
                    <a:pt x="4904" y="0"/>
                  </a:moveTo>
                  <a:cubicBezTo>
                    <a:pt x="2202" y="0"/>
                    <a:pt x="1" y="2168"/>
                    <a:pt x="1" y="4870"/>
                  </a:cubicBezTo>
                  <a:cubicBezTo>
                    <a:pt x="1" y="7605"/>
                    <a:pt x="2202" y="9774"/>
                    <a:pt x="4904" y="9774"/>
                  </a:cubicBezTo>
                  <a:cubicBezTo>
                    <a:pt x="7606" y="9774"/>
                    <a:pt x="9808" y="7605"/>
                    <a:pt x="9808" y="4870"/>
                  </a:cubicBezTo>
                  <a:cubicBezTo>
                    <a:pt x="9808" y="2168"/>
                    <a:pt x="7606" y="0"/>
                    <a:pt x="4904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855675" y="809350"/>
              <a:ext cx="645475" cy="494550"/>
            </a:xfrm>
            <a:custGeom>
              <a:avLst/>
              <a:gdLst/>
              <a:ahLst/>
              <a:cxnLst/>
              <a:rect l="l" t="t" r="r" b="b"/>
              <a:pathLst>
                <a:path w="25819" h="19782" extrusionOk="0">
                  <a:moveTo>
                    <a:pt x="4737" y="1"/>
                  </a:moveTo>
                  <a:cubicBezTo>
                    <a:pt x="2102" y="1"/>
                    <a:pt x="0" y="2136"/>
                    <a:pt x="0" y="4737"/>
                  </a:cubicBezTo>
                  <a:lnTo>
                    <a:pt x="0" y="15045"/>
                  </a:lnTo>
                  <a:cubicBezTo>
                    <a:pt x="0" y="17647"/>
                    <a:pt x="2102" y="19782"/>
                    <a:pt x="4737" y="19782"/>
                  </a:cubicBezTo>
                  <a:lnTo>
                    <a:pt x="21115" y="19782"/>
                  </a:lnTo>
                  <a:cubicBezTo>
                    <a:pt x="23717" y="19782"/>
                    <a:pt x="25818" y="17647"/>
                    <a:pt x="25818" y="15045"/>
                  </a:cubicBezTo>
                  <a:lnTo>
                    <a:pt x="25818" y="4737"/>
                  </a:lnTo>
                  <a:cubicBezTo>
                    <a:pt x="25818" y="2136"/>
                    <a:pt x="23717" y="1"/>
                    <a:pt x="21115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1992425" y="1132925"/>
              <a:ext cx="371950" cy="80900"/>
            </a:xfrm>
            <a:custGeom>
              <a:avLst/>
              <a:gdLst/>
              <a:ahLst/>
              <a:cxnLst/>
              <a:rect l="l" t="t" r="r" b="b"/>
              <a:pathLst>
                <a:path w="14878" h="3236" extrusionOk="0">
                  <a:moveTo>
                    <a:pt x="1635" y="0"/>
                  </a:moveTo>
                  <a:cubicBezTo>
                    <a:pt x="734" y="0"/>
                    <a:pt x="1" y="734"/>
                    <a:pt x="1" y="1601"/>
                  </a:cubicBezTo>
                  <a:cubicBezTo>
                    <a:pt x="1" y="2502"/>
                    <a:pt x="734" y="3236"/>
                    <a:pt x="1635" y="3236"/>
                  </a:cubicBezTo>
                  <a:lnTo>
                    <a:pt x="13277" y="3236"/>
                  </a:lnTo>
                  <a:cubicBezTo>
                    <a:pt x="14144" y="3236"/>
                    <a:pt x="14878" y="2502"/>
                    <a:pt x="14878" y="1601"/>
                  </a:cubicBezTo>
                  <a:cubicBezTo>
                    <a:pt x="14878" y="734"/>
                    <a:pt x="14144" y="0"/>
                    <a:pt x="13277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1975750" y="949450"/>
              <a:ext cx="135125" cy="135125"/>
            </a:xfrm>
            <a:custGeom>
              <a:avLst/>
              <a:gdLst/>
              <a:ahLst/>
              <a:cxnLst/>
              <a:rect l="l" t="t" r="r" b="b"/>
              <a:pathLst>
                <a:path w="5405" h="5405" extrusionOk="0">
                  <a:moveTo>
                    <a:pt x="2702" y="1"/>
                  </a:moveTo>
                  <a:cubicBezTo>
                    <a:pt x="1201" y="1"/>
                    <a:pt x="0" y="1235"/>
                    <a:pt x="0" y="2703"/>
                  </a:cubicBezTo>
                  <a:cubicBezTo>
                    <a:pt x="0" y="4204"/>
                    <a:pt x="1201" y="5405"/>
                    <a:pt x="2702" y="5405"/>
                  </a:cubicBezTo>
                  <a:cubicBezTo>
                    <a:pt x="4170" y="5405"/>
                    <a:pt x="5404" y="4204"/>
                    <a:pt x="5404" y="2703"/>
                  </a:cubicBezTo>
                  <a:cubicBezTo>
                    <a:pt x="5404" y="1235"/>
                    <a:pt x="4170" y="1"/>
                    <a:pt x="2702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2013275" y="9878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201" y="0"/>
                  </a:moveTo>
                  <a:cubicBezTo>
                    <a:pt x="534" y="0"/>
                    <a:pt x="1" y="534"/>
                    <a:pt x="1" y="1168"/>
                  </a:cubicBezTo>
                  <a:cubicBezTo>
                    <a:pt x="1" y="1835"/>
                    <a:pt x="534" y="2368"/>
                    <a:pt x="1201" y="2368"/>
                  </a:cubicBezTo>
                  <a:cubicBezTo>
                    <a:pt x="1835" y="2368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201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2246775" y="949450"/>
              <a:ext cx="135125" cy="135125"/>
            </a:xfrm>
            <a:custGeom>
              <a:avLst/>
              <a:gdLst/>
              <a:ahLst/>
              <a:cxnLst/>
              <a:rect l="l" t="t" r="r" b="b"/>
              <a:pathLst>
                <a:path w="5405" h="5405" extrusionOk="0">
                  <a:moveTo>
                    <a:pt x="2702" y="1"/>
                  </a:moveTo>
                  <a:cubicBezTo>
                    <a:pt x="1201" y="1"/>
                    <a:pt x="1" y="1235"/>
                    <a:pt x="1" y="2703"/>
                  </a:cubicBezTo>
                  <a:cubicBezTo>
                    <a:pt x="1" y="4204"/>
                    <a:pt x="1201" y="5405"/>
                    <a:pt x="2702" y="5405"/>
                  </a:cubicBezTo>
                  <a:cubicBezTo>
                    <a:pt x="4170" y="5405"/>
                    <a:pt x="5404" y="4204"/>
                    <a:pt x="5404" y="2703"/>
                  </a:cubicBezTo>
                  <a:cubicBezTo>
                    <a:pt x="5404" y="1235"/>
                    <a:pt x="4170" y="1"/>
                    <a:pt x="2702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2284300" y="9878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201" y="0"/>
                  </a:moveTo>
                  <a:cubicBezTo>
                    <a:pt x="534" y="0"/>
                    <a:pt x="1" y="534"/>
                    <a:pt x="1" y="1168"/>
                  </a:cubicBezTo>
                  <a:cubicBezTo>
                    <a:pt x="1" y="1835"/>
                    <a:pt x="534" y="2368"/>
                    <a:pt x="1201" y="2368"/>
                  </a:cubicBezTo>
                  <a:cubicBezTo>
                    <a:pt x="1835" y="2368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201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1984925" y="881075"/>
              <a:ext cx="389475" cy="40050"/>
            </a:xfrm>
            <a:custGeom>
              <a:avLst/>
              <a:gdLst/>
              <a:ahLst/>
              <a:cxnLst/>
              <a:rect l="l" t="t" r="r" b="b"/>
              <a:pathLst>
                <a:path w="15579" h="1602" extrusionOk="0">
                  <a:moveTo>
                    <a:pt x="801" y="0"/>
                  </a:moveTo>
                  <a:cubicBezTo>
                    <a:pt x="334" y="0"/>
                    <a:pt x="0" y="334"/>
                    <a:pt x="0" y="801"/>
                  </a:cubicBezTo>
                  <a:cubicBezTo>
                    <a:pt x="0" y="1235"/>
                    <a:pt x="334" y="1602"/>
                    <a:pt x="801" y="1602"/>
                  </a:cubicBezTo>
                  <a:lnTo>
                    <a:pt x="14778" y="1602"/>
                  </a:lnTo>
                  <a:cubicBezTo>
                    <a:pt x="15245" y="1602"/>
                    <a:pt x="15578" y="1235"/>
                    <a:pt x="15578" y="801"/>
                  </a:cubicBezTo>
                  <a:cubicBezTo>
                    <a:pt x="15578" y="334"/>
                    <a:pt x="15245" y="0"/>
                    <a:pt x="14778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1820650" y="1393100"/>
              <a:ext cx="705525" cy="793925"/>
            </a:xfrm>
            <a:custGeom>
              <a:avLst/>
              <a:gdLst/>
              <a:ahLst/>
              <a:cxnLst/>
              <a:rect l="l" t="t" r="r" b="b"/>
              <a:pathLst>
                <a:path w="28221" h="31757" extrusionOk="0">
                  <a:moveTo>
                    <a:pt x="3402" y="1"/>
                  </a:moveTo>
                  <a:cubicBezTo>
                    <a:pt x="1534" y="1"/>
                    <a:pt x="0" y="1502"/>
                    <a:pt x="0" y="3370"/>
                  </a:cubicBezTo>
                  <a:lnTo>
                    <a:pt x="0" y="28354"/>
                  </a:lnTo>
                  <a:cubicBezTo>
                    <a:pt x="0" y="30222"/>
                    <a:pt x="1534" y="31757"/>
                    <a:pt x="3402" y="31757"/>
                  </a:cubicBezTo>
                  <a:lnTo>
                    <a:pt x="24851" y="31757"/>
                  </a:lnTo>
                  <a:cubicBezTo>
                    <a:pt x="26719" y="31757"/>
                    <a:pt x="28220" y="30222"/>
                    <a:pt x="28220" y="28354"/>
                  </a:cubicBezTo>
                  <a:lnTo>
                    <a:pt x="28220" y="3370"/>
                  </a:lnTo>
                  <a:cubicBezTo>
                    <a:pt x="28220" y="1502"/>
                    <a:pt x="26719" y="1"/>
                    <a:pt x="24851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1926550" y="1512350"/>
              <a:ext cx="493700" cy="555425"/>
            </a:xfrm>
            <a:custGeom>
              <a:avLst/>
              <a:gdLst/>
              <a:ahLst/>
              <a:cxnLst/>
              <a:rect l="l" t="t" r="r" b="b"/>
              <a:pathLst>
                <a:path w="19748" h="22217" extrusionOk="0">
                  <a:moveTo>
                    <a:pt x="2369" y="1"/>
                  </a:moveTo>
                  <a:cubicBezTo>
                    <a:pt x="1068" y="1"/>
                    <a:pt x="0" y="1035"/>
                    <a:pt x="0" y="2336"/>
                  </a:cubicBezTo>
                  <a:lnTo>
                    <a:pt x="0" y="19848"/>
                  </a:lnTo>
                  <a:cubicBezTo>
                    <a:pt x="0" y="21149"/>
                    <a:pt x="1068" y="22217"/>
                    <a:pt x="2369" y="22217"/>
                  </a:cubicBezTo>
                  <a:lnTo>
                    <a:pt x="17379" y="22217"/>
                  </a:lnTo>
                  <a:cubicBezTo>
                    <a:pt x="18680" y="22217"/>
                    <a:pt x="19748" y="21149"/>
                    <a:pt x="19748" y="19848"/>
                  </a:cubicBezTo>
                  <a:lnTo>
                    <a:pt x="19748" y="2336"/>
                  </a:lnTo>
                  <a:cubicBezTo>
                    <a:pt x="19748" y="1035"/>
                    <a:pt x="18680" y="1"/>
                    <a:pt x="17379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021625" y="1575725"/>
              <a:ext cx="315250" cy="220200"/>
            </a:xfrm>
            <a:custGeom>
              <a:avLst/>
              <a:gdLst/>
              <a:ahLst/>
              <a:cxnLst/>
              <a:rect l="l" t="t" r="r" b="b"/>
              <a:pathLst>
                <a:path w="12610" h="8808" extrusionOk="0">
                  <a:moveTo>
                    <a:pt x="6305" y="1"/>
                  </a:moveTo>
                  <a:cubicBezTo>
                    <a:pt x="2835" y="1"/>
                    <a:pt x="0" y="1969"/>
                    <a:pt x="0" y="4404"/>
                  </a:cubicBezTo>
                  <a:cubicBezTo>
                    <a:pt x="0" y="6839"/>
                    <a:pt x="2835" y="8807"/>
                    <a:pt x="6305" y="8807"/>
                  </a:cubicBezTo>
                  <a:cubicBezTo>
                    <a:pt x="9807" y="8807"/>
                    <a:pt x="12609" y="6839"/>
                    <a:pt x="12609" y="4404"/>
                  </a:cubicBezTo>
                  <a:cubicBezTo>
                    <a:pt x="12609" y="1969"/>
                    <a:pt x="9807" y="1"/>
                    <a:pt x="6305" y="1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2100850" y="1630775"/>
              <a:ext cx="157625" cy="110100"/>
            </a:xfrm>
            <a:custGeom>
              <a:avLst/>
              <a:gdLst/>
              <a:ahLst/>
              <a:cxnLst/>
              <a:rect l="l" t="t" r="r" b="b"/>
              <a:pathLst>
                <a:path w="6305" h="4404" extrusionOk="0">
                  <a:moveTo>
                    <a:pt x="3136" y="1"/>
                  </a:moveTo>
                  <a:cubicBezTo>
                    <a:pt x="1401" y="1"/>
                    <a:pt x="0" y="968"/>
                    <a:pt x="0" y="2202"/>
                  </a:cubicBezTo>
                  <a:cubicBezTo>
                    <a:pt x="0" y="3436"/>
                    <a:pt x="1401" y="4404"/>
                    <a:pt x="3136" y="4404"/>
                  </a:cubicBezTo>
                  <a:cubicBezTo>
                    <a:pt x="4870" y="4404"/>
                    <a:pt x="6305" y="3436"/>
                    <a:pt x="6305" y="2202"/>
                  </a:cubicBezTo>
                  <a:cubicBezTo>
                    <a:pt x="6305" y="968"/>
                    <a:pt x="4870" y="1"/>
                    <a:pt x="3136" y="1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2001600" y="183175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1"/>
                  </a:moveTo>
                  <a:cubicBezTo>
                    <a:pt x="134" y="1"/>
                    <a:pt x="1" y="167"/>
                    <a:pt x="1" y="368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368"/>
                  </a:cubicBezTo>
                  <a:cubicBezTo>
                    <a:pt x="14177" y="167"/>
                    <a:pt x="14044" y="1"/>
                    <a:pt x="13877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2001600" y="188345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1"/>
                  </a:moveTo>
                  <a:cubicBezTo>
                    <a:pt x="134" y="1"/>
                    <a:pt x="1" y="201"/>
                    <a:pt x="1" y="401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401"/>
                  </a:cubicBezTo>
                  <a:cubicBezTo>
                    <a:pt x="14177" y="201"/>
                    <a:pt x="14044" y="1"/>
                    <a:pt x="13877" y="1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001600" y="193600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367"/>
                  </a:cubicBezTo>
                  <a:cubicBezTo>
                    <a:pt x="14177" y="167"/>
                    <a:pt x="14044" y="0"/>
                    <a:pt x="13877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2001600" y="1987700"/>
              <a:ext cx="354450" cy="19200"/>
            </a:xfrm>
            <a:custGeom>
              <a:avLst/>
              <a:gdLst/>
              <a:ahLst/>
              <a:cxnLst/>
              <a:rect l="l" t="t" r="r" b="b"/>
              <a:pathLst>
                <a:path w="14178" h="768" extrusionOk="0">
                  <a:moveTo>
                    <a:pt x="301" y="0"/>
                  </a:moveTo>
                  <a:cubicBezTo>
                    <a:pt x="134" y="0"/>
                    <a:pt x="1" y="201"/>
                    <a:pt x="1" y="401"/>
                  </a:cubicBezTo>
                  <a:cubicBezTo>
                    <a:pt x="1" y="601"/>
                    <a:pt x="134" y="768"/>
                    <a:pt x="301" y="768"/>
                  </a:cubicBezTo>
                  <a:lnTo>
                    <a:pt x="13877" y="768"/>
                  </a:lnTo>
                  <a:cubicBezTo>
                    <a:pt x="14044" y="768"/>
                    <a:pt x="14177" y="601"/>
                    <a:pt x="14177" y="401"/>
                  </a:cubicBezTo>
                  <a:cubicBezTo>
                    <a:pt x="14177" y="201"/>
                    <a:pt x="14044" y="0"/>
                    <a:pt x="13877" y="0"/>
                  </a:cubicBezTo>
                  <a:close/>
                </a:path>
              </a:pathLst>
            </a:custGeom>
            <a:solidFill>
              <a:srgbClr val="FFC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1864825" y="1445650"/>
              <a:ext cx="67575" cy="52550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703" y="2102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E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2406050" y="2073600"/>
              <a:ext cx="67575" cy="52550"/>
            </a:xfrm>
            <a:custGeom>
              <a:avLst/>
              <a:gdLst/>
              <a:ahLst/>
              <a:cxnLst/>
              <a:rect l="l" t="t" r="r" b="b"/>
              <a:pathLst>
                <a:path w="2703" h="2102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703" y="2102"/>
                    <a:pt x="2703" y="0"/>
                    <a:pt x="1335" y="0"/>
                  </a:cubicBezTo>
                  <a:close/>
                </a:path>
              </a:pathLst>
            </a:custGeom>
            <a:solidFill>
              <a:srgbClr val="FF4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5DA5166D-96D8-6C4B-5D32-D1591A08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8" y="62017"/>
            <a:ext cx="1000125" cy="409575"/>
          </a:xfrm>
          <a:prstGeom prst="rect">
            <a:avLst/>
          </a:prstGeom>
        </p:spPr>
      </p:pic>
      <p:pic>
        <p:nvPicPr>
          <p:cNvPr id="11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68F725-B2A2-EAAF-9C09-1A9EF603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382" y="-286882"/>
            <a:ext cx="1552575" cy="1095375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9216E20-CF7D-0137-EBC5-7D3A85CF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00" y="1839736"/>
            <a:ext cx="1392226" cy="14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43;p39">
            <a:extLst>
              <a:ext uri="{FF2B5EF4-FFF2-40B4-BE49-F238E27FC236}">
                <a16:creationId xmlns:a16="http://schemas.microsoft.com/office/drawing/2014/main" id="{6395559A-7676-5ABE-8472-D495B5A3ABAA}"/>
              </a:ext>
            </a:extLst>
          </p:cNvPr>
          <p:cNvSpPr txBox="1">
            <a:spLocks/>
          </p:cNvSpPr>
          <p:nvPr/>
        </p:nvSpPr>
        <p:spPr>
          <a:xfrm>
            <a:off x="2383471" y="2129837"/>
            <a:ext cx="2366608" cy="89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16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pt-PT" sz="1100" b="1" dirty="0"/>
              <a:t>João Gaspar</a:t>
            </a:r>
          </a:p>
          <a:p>
            <a:pPr marL="0" indent="0"/>
            <a:endParaRPr lang="pt-PT" sz="1100" b="1" dirty="0"/>
          </a:p>
          <a:p>
            <a:pPr marL="0" indent="0"/>
            <a:r>
              <a:rPr lang="pt-PT" sz="1100" dirty="0"/>
              <a:t>Mestrado em Engenharia Aeroespacial</a:t>
            </a:r>
          </a:p>
          <a:p>
            <a:pPr marL="0" indent="0"/>
            <a:endParaRPr lang="pt-PT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525AA1D-E7AE-7FDB-0551-AE8226086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0313" r="9578"/>
          <a:stretch/>
        </p:blipFill>
        <p:spPr bwMode="auto">
          <a:xfrm rot="16200000">
            <a:off x="4475599" y="1867723"/>
            <a:ext cx="1460217" cy="13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43;p39">
            <a:extLst>
              <a:ext uri="{FF2B5EF4-FFF2-40B4-BE49-F238E27FC236}">
                <a16:creationId xmlns:a16="http://schemas.microsoft.com/office/drawing/2014/main" id="{4EBC24CE-04BB-1B92-4C72-557CBDEA4FF0}"/>
              </a:ext>
            </a:extLst>
          </p:cNvPr>
          <p:cNvSpPr txBox="1">
            <a:spLocks/>
          </p:cNvSpPr>
          <p:nvPr/>
        </p:nvSpPr>
        <p:spPr>
          <a:xfrm>
            <a:off x="5609425" y="2138858"/>
            <a:ext cx="2366608" cy="89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16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Madurai"/>
              <a:buNone/>
              <a:defRPr sz="2100" b="0" i="0" u="none" strike="noStrike" cap="non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pt-PT" sz="1100" b="1" dirty="0"/>
              <a:t>Diogo Ralo</a:t>
            </a:r>
          </a:p>
          <a:p>
            <a:pPr marL="0" indent="0"/>
            <a:endParaRPr lang="pt-PT" sz="1100" b="1" dirty="0"/>
          </a:p>
          <a:p>
            <a:pPr marL="0" indent="0"/>
            <a:r>
              <a:rPr lang="pt-PT" sz="1100" dirty="0"/>
              <a:t>Mestrado em Engenharia</a:t>
            </a:r>
          </a:p>
          <a:p>
            <a:pPr marL="0" indent="0"/>
            <a:r>
              <a:rPr lang="pt-PT" sz="1100" dirty="0"/>
              <a:t>Eletrónica</a:t>
            </a:r>
          </a:p>
          <a:p>
            <a:pPr marL="0" indent="0"/>
            <a:endParaRPr lang="pt-P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D440B-86C9-D89E-7251-EB2973DE5CC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721353-1599-64A5-3AA3-E9F6FA6BD637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6" descr="Redes de Distribuição de Energia Elétrica de Média e Baixa Tensão – Estágio  na Helenos, S.A.">
            <a:extLst>
              <a:ext uri="{FF2B5EF4-FFF2-40B4-BE49-F238E27FC236}">
                <a16:creationId xmlns:a16="http://schemas.microsoft.com/office/drawing/2014/main" id="{B2CA182E-1D5A-DC1A-C164-6415D2D0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28" y="1244017"/>
            <a:ext cx="2319454" cy="23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junto de computador com monitor de 17&quot; HP core i3 159€">
            <a:extLst>
              <a:ext uri="{FF2B5EF4-FFF2-40B4-BE49-F238E27FC236}">
                <a16:creationId xmlns:a16="http://schemas.microsoft.com/office/drawing/2014/main" id="{856E8153-4DF1-A022-FA32-3E60BD37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7" y="1117787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31A4835-7947-7171-AD8E-5D79DA95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31" y="13793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0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pic>
        <p:nvPicPr>
          <p:cNvPr id="3" name="Picture 2" descr="Tesla: um em cada 25 carros vendidos na União Europeia tinha Portugal como  destino – Observador">
            <a:extLst>
              <a:ext uri="{FF2B5EF4-FFF2-40B4-BE49-F238E27FC236}">
                <a16:creationId xmlns:a16="http://schemas.microsoft.com/office/drawing/2014/main" id="{FC41C43B-399D-8494-2781-8D629AFD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05" y="1628378"/>
            <a:ext cx="4014439" cy="22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10 Drones para passageiros e táxis aéreos mais avançados do mundo - YouTube">
            <a:extLst>
              <a:ext uri="{FF2B5EF4-FFF2-40B4-BE49-F238E27FC236}">
                <a16:creationId xmlns:a16="http://schemas.microsoft.com/office/drawing/2014/main" id="{EC0D8181-34B0-A43C-B6C0-6E61DEA4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196" y="1531952"/>
            <a:ext cx="3114907" cy="233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9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pic>
        <p:nvPicPr>
          <p:cNvPr id="2" name="Picture 2" descr="Circuito elétrico: elementos, tipos, exercícios - Mundo Educação">
            <a:extLst>
              <a:ext uri="{FF2B5EF4-FFF2-40B4-BE49-F238E27FC236}">
                <a16:creationId xmlns:a16="http://schemas.microsoft.com/office/drawing/2014/main" id="{0A101077-2892-4402-293B-0C34B9A0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22" y="1547546"/>
            <a:ext cx="3197779" cy="15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ircuito de corrida de carros - ícones de esportes grátis">
            <a:extLst>
              <a:ext uri="{FF2B5EF4-FFF2-40B4-BE49-F238E27FC236}">
                <a16:creationId xmlns:a16="http://schemas.microsoft.com/office/drawing/2014/main" id="{CA7C6A46-39BA-0EDC-25C3-69C0CA38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15" y="2733445"/>
            <a:ext cx="1670172" cy="16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rrida de resistência “6 Horas Vila Real” marca circuito automóvel em  julho - Motores - SAPO Desporto">
            <a:extLst>
              <a:ext uri="{FF2B5EF4-FFF2-40B4-BE49-F238E27FC236}">
                <a16:creationId xmlns:a16="http://schemas.microsoft.com/office/drawing/2014/main" id="{25235530-2EF4-321A-FA43-18900788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81" y="1201383"/>
            <a:ext cx="2138895" cy="1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pic>
        <p:nvPicPr>
          <p:cNvPr id="4" name="Picture 2" descr="Elementos de circuitos elétricos (artigo) | Khan Academy">
            <a:extLst>
              <a:ext uri="{FF2B5EF4-FFF2-40B4-BE49-F238E27FC236}">
                <a16:creationId xmlns:a16="http://schemas.microsoft.com/office/drawing/2014/main" id="{1E270543-F961-18EC-FEC6-607622E6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85" y="3526332"/>
            <a:ext cx="2423104" cy="6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lha - Infopédia">
            <a:extLst>
              <a:ext uri="{FF2B5EF4-FFF2-40B4-BE49-F238E27FC236}">
                <a16:creationId xmlns:a16="http://schemas.microsoft.com/office/drawing/2014/main" id="{87EE3849-5C7C-B232-2F56-17A3CACD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6" y="106722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Tipos de diodos LED disponíveis no mercado - efectoLED blog">
            <a:extLst>
              <a:ext uri="{FF2B5EF4-FFF2-40B4-BE49-F238E27FC236}">
                <a16:creationId xmlns:a16="http://schemas.microsoft.com/office/drawing/2014/main" id="{EDB1F3D3-FF35-6884-B326-4F91CA192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 descr="Saiba Quais são os Tipos de LED – MOBISIG">
            <a:extLst>
              <a:ext uri="{FF2B5EF4-FFF2-40B4-BE49-F238E27FC236}">
                <a16:creationId xmlns:a16="http://schemas.microsoft.com/office/drawing/2014/main" id="{C2916078-8230-C712-2674-D0DDE14B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94" y="824460"/>
            <a:ext cx="3188149" cy="99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istências Elétricas">
            <a:extLst>
              <a:ext uri="{FF2B5EF4-FFF2-40B4-BE49-F238E27FC236}">
                <a16:creationId xmlns:a16="http://schemas.microsoft.com/office/drawing/2014/main" id="{323CC631-3BE5-110F-00FE-87098D9D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2422102"/>
            <a:ext cx="1643115" cy="12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3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pic>
        <p:nvPicPr>
          <p:cNvPr id="4" name="Imagem 2" descr="Diagram, text&#10;&#10;Description automatically generated">
            <a:extLst>
              <a:ext uri="{FF2B5EF4-FFF2-40B4-BE49-F238E27FC236}">
                <a16:creationId xmlns:a16="http://schemas.microsoft.com/office/drawing/2014/main" id="{A1B1350F-3979-D272-4ED0-2B2BC79DA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087" y="702449"/>
            <a:ext cx="5156961" cy="34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pic>
        <p:nvPicPr>
          <p:cNvPr id="3" name="Imagem 2" descr="Diagram&#10;&#10;Description automatically generated">
            <a:extLst>
              <a:ext uri="{FF2B5EF4-FFF2-40B4-BE49-F238E27FC236}">
                <a16:creationId xmlns:a16="http://schemas.microsoft.com/office/drawing/2014/main" id="{03EB29BA-08E3-2323-8C70-92B8C81B1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05" y="1276237"/>
            <a:ext cx="6340389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5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&#10;&#10;Description automatically generated">
            <a:extLst>
              <a:ext uri="{FF2B5EF4-FFF2-40B4-BE49-F238E27FC236}">
                <a16:creationId xmlns:a16="http://schemas.microsoft.com/office/drawing/2014/main" id="{E8B62FF7-5FF0-519A-A681-F4ECFCD76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"/>
          <a:stretch/>
        </p:blipFill>
        <p:spPr>
          <a:xfrm>
            <a:off x="2740143" y="585611"/>
            <a:ext cx="4022524" cy="3806928"/>
          </a:xfrm>
          <a:prstGeom prst="rect">
            <a:avLst/>
          </a:prstGeom>
        </p:spPr>
      </p:pic>
      <p:sp>
        <p:nvSpPr>
          <p:cNvPr id="968" name="Google Shape;968;p38"/>
          <p:cNvSpPr/>
          <p:nvPr/>
        </p:nvSpPr>
        <p:spPr>
          <a:xfrm flipH="1">
            <a:off x="7190589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 flipH="1">
            <a:off x="754727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 flipH="1">
            <a:off x="7364502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 flipH="1">
            <a:off x="7834859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 flipH="1">
            <a:off x="7839291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 flipH="1">
            <a:off x="7577343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 flipH="1">
            <a:off x="7717779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 flipH="1">
            <a:off x="7421336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flipH="1">
            <a:off x="7211789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flipH="1">
            <a:off x="7294254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 flipH="1">
            <a:off x="700116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 flipH="1">
            <a:off x="700116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 flipH="1">
            <a:off x="9873369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 flipH="1">
            <a:off x="9716225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flipH="1">
            <a:off x="9420860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 flipH="1">
            <a:off x="9374028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 flipH="1">
            <a:off x="9083154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 flipH="1">
            <a:off x="9106510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 flipH="1">
            <a:off x="8481285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 flipH="1">
            <a:off x="8573751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 flipH="1">
            <a:off x="8868038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 flipH="1">
            <a:off x="8899239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 flipH="1">
            <a:off x="8899239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 flipH="1">
            <a:off x="9012906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8"/>
          <p:cNvSpPr/>
          <p:nvPr/>
        </p:nvSpPr>
        <p:spPr>
          <a:xfrm flipH="1">
            <a:off x="9027399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8"/>
          <p:cNvSpPr/>
          <p:nvPr/>
        </p:nvSpPr>
        <p:spPr>
          <a:xfrm flipH="1">
            <a:off x="8688555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8"/>
          <p:cNvSpPr/>
          <p:nvPr/>
        </p:nvSpPr>
        <p:spPr>
          <a:xfrm flipH="1">
            <a:off x="8705324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8"/>
          <p:cNvSpPr/>
          <p:nvPr/>
        </p:nvSpPr>
        <p:spPr>
          <a:xfrm flipH="1">
            <a:off x="8798928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8"/>
          <p:cNvSpPr/>
          <p:nvPr/>
        </p:nvSpPr>
        <p:spPr>
          <a:xfrm flipH="1">
            <a:off x="8813421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 flipH="1">
            <a:off x="8813421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8"/>
          <p:cNvSpPr/>
          <p:nvPr/>
        </p:nvSpPr>
        <p:spPr>
          <a:xfrm flipH="1">
            <a:off x="8392112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8"/>
          <p:cNvSpPr/>
          <p:nvPr/>
        </p:nvSpPr>
        <p:spPr>
          <a:xfrm flipH="1">
            <a:off x="8141303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8"/>
          <p:cNvSpPr/>
          <p:nvPr/>
        </p:nvSpPr>
        <p:spPr>
          <a:xfrm flipH="1">
            <a:off x="8122379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/>
          <p:nvPr/>
        </p:nvSpPr>
        <p:spPr>
          <a:xfrm flipH="1">
            <a:off x="8150226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8"/>
          <p:cNvSpPr/>
          <p:nvPr/>
        </p:nvSpPr>
        <p:spPr>
          <a:xfrm flipH="1">
            <a:off x="8100101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2284909" y="4350593"/>
            <a:ext cx="491557" cy="529465"/>
          </a:xfrm>
          <a:custGeom>
            <a:avLst/>
            <a:gdLst/>
            <a:ahLst/>
            <a:cxnLst/>
            <a:rect l="l" t="t" r="r" b="b"/>
            <a:pathLst>
              <a:path w="8208" h="8841" extrusionOk="0">
                <a:moveTo>
                  <a:pt x="2848" y="0"/>
                </a:moveTo>
                <a:lnTo>
                  <a:pt x="2848" y="2271"/>
                </a:lnTo>
                <a:cubicBezTo>
                  <a:pt x="2848" y="2997"/>
                  <a:pt x="800" y="6495"/>
                  <a:pt x="261" y="7482"/>
                </a:cubicBezTo>
                <a:cubicBezTo>
                  <a:pt x="19" y="7928"/>
                  <a:pt x="0" y="8245"/>
                  <a:pt x="131" y="8450"/>
                </a:cubicBezTo>
                <a:cubicBezTo>
                  <a:pt x="298" y="8729"/>
                  <a:pt x="670" y="8840"/>
                  <a:pt x="1080" y="8840"/>
                </a:cubicBezTo>
                <a:lnTo>
                  <a:pt x="6849" y="8840"/>
                </a:lnTo>
                <a:cubicBezTo>
                  <a:pt x="7575" y="8840"/>
                  <a:pt x="8208" y="8468"/>
                  <a:pt x="7668" y="7482"/>
                </a:cubicBezTo>
                <a:cubicBezTo>
                  <a:pt x="7128" y="6495"/>
                  <a:pt x="5062" y="2997"/>
                  <a:pt x="5062" y="2271"/>
                </a:cubicBezTo>
                <a:lnTo>
                  <a:pt x="506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2473255" y="4369518"/>
            <a:ext cx="15631" cy="123787"/>
          </a:xfrm>
          <a:custGeom>
            <a:avLst/>
            <a:gdLst/>
            <a:ahLst/>
            <a:cxnLst/>
            <a:rect l="l" t="t" r="r" b="b"/>
            <a:pathLst>
              <a:path w="261" h="2067" extrusionOk="0">
                <a:moveTo>
                  <a:pt x="131" y="1"/>
                </a:moveTo>
                <a:cubicBezTo>
                  <a:pt x="56" y="1"/>
                  <a:pt x="0" y="57"/>
                  <a:pt x="0" y="131"/>
                </a:cubicBezTo>
                <a:lnTo>
                  <a:pt x="0" y="1936"/>
                </a:lnTo>
                <a:cubicBezTo>
                  <a:pt x="0" y="2011"/>
                  <a:pt x="56" y="2066"/>
                  <a:pt x="131" y="2066"/>
                </a:cubicBezTo>
                <a:cubicBezTo>
                  <a:pt x="205" y="2066"/>
                  <a:pt x="261" y="2011"/>
                  <a:pt x="261" y="1936"/>
                </a:cubicBezTo>
                <a:lnTo>
                  <a:pt x="261" y="131"/>
                </a:lnTo>
                <a:cubicBezTo>
                  <a:pt x="261" y="57"/>
                  <a:pt x="205" y="1"/>
                  <a:pt x="1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2371806" y="4567326"/>
            <a:ext cx="112648" cy="181759"/>
          </a:xfrm>
          <a:custGeom>
            <a:avLst/>
            <a:gdLst/>
            <a:ahLst/>
            <a:cxnLst/>
            <a:rect l="l" t="t" r="r" b="b"/>
            <a:pathLst>
              <a:path w="1881" h="3035" extrusionOk="0">
                <a:moveTo>
                  <a:pt x="1630" y="1"/>
                </a:moveTo>
                <a:cubicBezTo>
                  <a:pt x="1405" y="1"/>
                  <a:pt x="959" y="571"/>
                  <a:pt x="578" y="1350"/>
                </a:cubicBezTo>
                <a:cubicBezTo>
                  <a:pt x="168" y="2169"/>
                  <a:pt x="1" y="2932"/>
                  <a:pt x="206" y="3025"/>
                </a:cubicBezTo>
                <a:cubicBezTo>
                  <a:pt x="220" y="3032"/>
                  <a:pt x="235" y="3035"/>
                  <a:pt x="252" y="3035"/>
                </a:cubicBezTo>
                <a:cubicBezTo>
                  <a:pt x="479" y="3035"/>
                  <a:pt x="940" y="2466"/>
                  <a:pt x="1304" y="1704"/>
                </a:cubicBezTo>
                <a:cubicBezTo>
                  <a:pt x="1713" y="867"/>
                  <a:pt x="1881" y="103"/>
                  <a:pt x="1676" y="10"/>
                </a:cubicBezTo>
                <a:cubicBezTo>
                  <a:pt x="1662" y="4"/>
                  <a:pt x="1646" y="1"/>
                  <a:pt x="1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2298264" y="4791964"/>
            <a:ext cx="448138" cy="68032"/>
          </a:xfrm>
          <a:custGeom>
            <a:avLst/>
            <a:gdLst/>
            <a:ahLst/>
            <a:cxnLst/>
            <a:rect l="l" t="t" r="r" b="b"/>
            <a:pathLst>
              <a:path w="7483" h="1136" extrusionOk="0">
                <a:moveTo>
                  <a:pt x="1434" y="0"/>
                </a:moveTo>
                <a:cubicBezTo>
                  <a:pt x="1099" y="0"/>
                  <a:pt x="745" y="19"/>
                  <a:pt x="410" y="19"/>
                </a:cubicBezTo>
                <a:cubicBezTo>
                  <a:pt x="1" y="838"/>
                  <a:pt x="540" y="1135"/>
                  <a:pt x="1173" y="1135"/>
                </a:cubicBezTo>
                <a:lnTo>
                  <a:pt x="6291" y="1135"/>
                </a:lnTo>
                <a:cubicBezTo>
                  <a:pt x="6924" y="1135"/>
                  <a:pt x="7482" y="838"/>
                  <a:pt x="7054" y="0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2443132" y="4337178"/>
            <a:ext cx="162834" cy="20122"/>
          </a:xfrm>
          <a:custGeom>
            <a:avLst/>
            <a:gdLst/>
            <a:ahLst/>
            <a:cxnLst/>
            <a:rect l="l" t="t" r="r" b="b"/>
            <a:pathLst>
              <a:path w="2719" h="336" extrusionOk="0">
                <a:moveTo>
                  <a:pt x="168" y="1"/>
                </a:moveTo>
                <a:cubicBezTo>
                  <a:pt x="75" y="1"/>
                  <a:pt x="1" y="75"/>
                  <a:pt x="1" y="168"/>
                </a:cubicBezTo>
                <a:cubicBezTo>
                  <a:pt x="1" y="262"/>
                  <a:pt x="75" y="336"/>
                  <a:pt x="168" y="336"/>
                </a:cubicBezTo>
                <a:lnTo>
                  <a:pt x="2551" y="336"/>
                </a:lnTo>
                <a:cubicBezTo>
                  <a:pt x="2644" y="336"/>
                  <a:pt x="2718" y="262"/>
                  <a:pt x="2718" y="168"/>
                </a:cubicBezTo>
                <a:cubicBezTo>
                  <a:pt x="2718" y="75"/>
                  <a:pt x="2644" y="1"/>
                  <a:pt x="255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2816531" y="4568344"/>
            <a:ext cx="85879" cy="93904"/>
          </a:xfrm>
          <a:custGeom>
            <a:avLst/>
            <a:gdLst/>
            <a:ahLst/>
            <a:cxnLst/>
            <a:rect l="l" t="t" r="r" b="b"/>
            <a:pathLst>
              <a:path w="1434" h="1568" extrusionOk="0">
                <a:moveTo>
                  <a:pt x="1011" y="1"/>
                </a:moveTo>
                <a:cubicBezTo>
                  <a:pt x="782" y="1"/>
                  <a:pt x="497" y="192"/>
                  <a:pt x="280" y="496"/>
                </a:cubicBezTo>
                <a:cubicBezTo>
                  <a:pt x="19" y="905"/>
                  <a:pt x="1" y="1352"/>
                  <a:pt x="243" y="1519"/>
                </a:cubicBezTo>
                <a:cubicBezTo>
                  <a:pt x="292" y="1552"/>
                  <a:pt x="350" y="1568"/>
                  <a:pt x="414" y="1568"/>
                </a:cubicBezTo>
                <a:cubicBezTo>
                  <a:pt x="639" y="1568"/>
                  <a:pt x="933" y="1373"/>
                  <a:pt x="1136" y="1054"/>
                </a:cubicBezTo>
                <a:cubicBezTo>
                  <a:pt x="1415" y="645"/>
                  <a:pt x="1434" y="198"/>
                  <a:pt x="1192" y="49"/>
                </a:cubicBezTo>
                <a:cubicBezTo>
                  <a:pt x="1138" y="16"/>
                  <a:pt x="1077" y="1"/>
                  <a:pt x="10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2793115" y="4730639"/>
            <a:ext cx="318841" cy="128219"/>
          </a:xfrm>
          <a:custGeom>
            <a:avLst/>
            <a:gdLst/>
            <a:ahLst/>
            <a:cxnLst/>
            <a:rect l="l" t="t" r="r" b="b"/>
            <a:pathLst>
              <a:path w="5324" h="2141" extrusionOk="0">
                <a:moveTo>
                  <a:pt x="1" y="1"/>
                </a:moveTo>
                <a:lnTo>
                  <a:pt x="1" y="1"/>
                </a:lnTo>
                <a:cubicBezTo>
                  <a:pt x="112" y="484"/>
                  <a:pt x="336" y="913"/>
                  <a:pt x="671" y="1266"/>
                </a:cubicBezTo>
                <a:cubicBezTo>
                  <a:pt x="1155" y="1806"/>
                  <a:pt x="1880" y="2141"/>
                  <a:pt x="2662" y="2141"/>
                </a:cubicBezTo>
                <a:cubicBezTo>
                  <a:pt x="3946" y="2141"/>
                  <a:pt x="5026" y="1248"/>
                  <a:pt x="5323" y="56"/>
                </a:cubicBezTo>
                <a:cubicBezTo>
                  <a:pt x="4734" y="56"/>
                  <a:pt x="4143" y="58"/>
                  <a:pt x="3551" y="58"/>
                </a:cubicBezTo>
                <a:cubicBezTo>
                  <a:pt x="2366" y="58"/>
                  <a:pt x="1179" y="50"/>
                  <a:pt x="1" y="1"/>
                </a:cubicBezTo>
                <a:close/>
              </a:path>
            </a:pathLst>
          </a:custGeom>
          <a:solidFill>
            <a:srgbClr val="4675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2876718" y="4398503"/>
            <a:ext cx="152773" cy="18984"/>
          </a:xfrm>
          <a:custGeom>
            <a:avLst/>
            <a:gdLst/>
            <a:ahLst/>
            <a:cxnLst/>
            <a:rect l="l" t="t" r="r" b="b"/>
            <a:pathLst>
              <a:path w="2551" h="317" extrusionOk="0">
                <a:moveTo>
                  <a:pt x="149" y="1"/>
                </a:moveTo>
                <a:cubicBezTo>
                  <a:pt x="75" y="1"/>
                  <a:pt x="1" y="75"/>
                  <a:pt x="1" y="149"/>
                </a:cubicBezTo>
                <a:cubicBezTo>
                  <a:pt x="1" y="243"/>
                  <a:pt x="75" y="317"/>
                  <a:pt x="149" y="317"/>
                </a:cubicBezTo>
                <a:lnTo>
                  <a:pt x="2383" y="317"/>
                </a:lnTo>
                <a:cubicBezTo>
                  <a:pt x="2476" y="317"/>
                  <a:pt x="2550" y="243"/>
                  <a:pt x="2550" y="149"/>
                </a:cubicBezTo>
                <a:cubicBezTo>
                  <a:pt x="2550" y="75"/>
                  <a:pt x="2476" y="1"/>
                  <a:pt x="2383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-518185" y="4885568"/>
            <a:ext cx="3840765" cy="115942"/>
          </a:xfrm>
          <a:custGeom>
            <a:avLst/>
            <a:gdLst/>
            <a:ahLst/>
            <a:cxnLst/>
            <a:rect l="l" t="t" r="r" b="b"/>
            <a:pathLst>
              <a:path w="64133" h="1936" extrusionOk="0">
                <a:moveTo>
                  <a:pt x="0" y="0"/>
                </a:moveTo>
                <a:lnTo>
                  <a:pt x="0" y="1936"/>
                </a:lnTo>
                <a:lnTo>
                  <a:pt x="64133" y="1936"/>
                </a:lnTo>
                <a:lnTo>
                  <a:pt x="64133" y="0"/>
                </a:lnTo>
                <a:close/>
              </a:path>
            </a:pathLst>
          </a:custGeom>
          <a:solidFill>
            <a:srgbClr val="00A3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-518185" y="5001450"/>
            <a:ext cx="3840765" cy="1443409"/>
          </a:xfrm>
          <a:custGeom>
            <a:avLst/>
            <a:gdLst/>
            <a:ahLst/>
            <a:cxnLst/>
            <a:rect l="l" t="t" r="r" b="b"/>
            <a:pathLst>
              <a:path w="64133" h="24102" extrusionOk="0">
                <a:moveTo>
                  <a:pt x="0" y="1"/>
                </a:moveTo>
                <a:lnTo>
                  <a:pt x="0" y="1043"/>
                </a:lnTo>
                <a:lnTo>
                  <a:pt x="0" y="24102"/>
                </a:lnTo>
                <a:lnTo>
                  <a:pt x="1694" y="24102"/>
                </a:lnTo>
                <a:lnTo>
                  <a:pt x="1694" y="1043"/>
                </a:lnTo>
                <a:lnTo>
                  <a:pt x="62439" y="1043"/>
                </a:lnTo>
                <a:lnTo>
                  <a:pt x="62439" y="24102"/>
                </a:lnTo>
                <a:lnTo>
                  <a:pt x="64133" y="24102"/>
                </a:lnTo>
                <a:lnTo>
                  <a:pt x="64133" y="1043"/>
                </a:lnTo>
                <a:lnTo>
                  <a:pt x="64133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306586" y="4571278"/>
            <a:ext cx="143790" cy="270871"/>
          </a:xfrm>
          <a:custGeom>
            <a:avLst/>
            <a:gdLst/>
            <a:ahLst/>
            <a:cxnLst/>
            <a:rect l="l" t="t" r="r" b="b"/>
            <a:pathLst>
              <a:path w="2401" h="4523" extrusionOk="0">
                <a:moveTo>
                  <a:pt x="0" y="0"/>
                </a:moveTo>
                <a:lnTo>
                  <a:pt x="0" y="4523"/>
                </a:lnTo>
                <a:lnTo>
                  <a:pt x="2401" y="4523"/>
                </a:lnTo>
                <a:lnTo>
                  <a:pt x="2401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150519" y="4842090"/>
            <a:ext cx="457002" cy="49108"/>
          </a:xfrm>
          <a:custGeom>
            <a:avLst/>
            <a:gdLst/>
            <a:ahLst/>
            <a:cxnLst/>
            <a:rect l="l" t="t" r="r" b="b"/>
            <a:pathLst>
              <a:path w="7631" h="820" extrusionOk="0">
                <a:moveTo>
                  <a:pt x="1" y="1"/>
                </a:moveTo>
                <a:lnTo>
                  <a:pt x="1" y="820"/>
                </a:lnTo>
                <a:lnTo>
                  <a:pt x="7631" y="820"/>
                </a:lnTo>
                <a:lnTo>
                  <a:pt x="7631" y="1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8"/>
          <p:cNvSpPr/>
          <p:nvPr/>
        </p:nvSpPr>
        <p:spPr>
          <a:xfrm>
            <a:off x="-130354" y="4005042"/>
            <a:ext cx="1033239" cy="673255"/>
          </a:xfrm>
          <a:custGeom>
            <a:avLst/>
            <a:gdLst/>
            <a:ahLst/>
            <a:cxnLst/>
            <a:rect l="l" t="t" r="r" b="b"/>
            <a:pathLst>
              <a:path w="17253" h="11242" extrusionOk="0">
                <a:moveTo>
                  <a:pt x="1" y="1"/>
                </a:moveTo>
                <a:lnTo>
                  <a:pt x="1" y="11242"/>
                </a:lnTo>
                <a:lnTo>
                  <a:pt x="17253" y="11242"/>
                </a:lnTo>
                <a:lnTo>
                  <a:pt x="17253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8"/>
          <p:cNvSpPr/>
          <p:nvPr/>
        </p:nvSpPr>
        <p:spPr>
          <a:xfrm>
            <a:off x="-177126" y="3959348"/>
            <a:ext cx="1126843" cy="765781"/>
          </a:xfrm>
          <a:custGeom>
            <a:avLst/>
            <a:gdLst/>
            <a:ahLst/>
            <a:cxnLst/>
            <a:rect l="l" t="t" r="r" b="b"/>
            <a:pathLst>
              <a:path w="18816" h="12787" extrusionOk="0">
                <a:moveTo>
                  <a:pt x="18034" y="764"/>
                </a:moveTo>
                <a:lnTo>
                  <a:pt x="18034" y="12005"/>
                </a:lnTo>
                <a:lnTo>
                  <a:pt x="782" y="12005"/>
                </a:lnTo>
                <a:lnTo>
                  <a:pt x="782" y="764"/>
                </a:lnTo>
                <a:close/>
                <a:moveTo>
                  <a:pt x="0" y="1"/>
                </a:moveTo>
                <a:lnTo>
                  <a:pt x="0" y="12787"/>
                </a:lnTo>
                <a:lnTo>
                  <a:pt x="18816" y="12787"/>
                </a:lnTo>
                <a:lnTo>
                  <a:pt x="1881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8"/>
          <p:cNvSpPr/>
          <p:nvPr/>
        </p:nvSpPr>
        <p:spPr>
          <a:xfrm>
            <a:off x="1129081" y="4231297"/>
            <a:ext cx="111511" cy="626483"/>
          </a:xfrm>
          <a:custGeom>
            <a:avLst/>
            <a:gdLst/>
            <a:ahLst/>
            <a:cxnLst/>
            <a:rect l="l" t="t" r="r" b="b"/>
            <a:pathLst>
              <a:path w="1862" h="10461" extrusionOk="0">
                <a:moveTo>
                  <a:pt x="1" y="1"/>
                </a:moveTo>
                <a:lnTo>
                  <a:pt x="1" y="10460"/>
                </a:lnTo>
                <a:lnTo>
                  <a:pt x="1862" y="10460"/>
                </a:lnTo>
                <a:lnTo>
                  <a:pt x="1862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1152497" y="4263636"/>
            <a:ext cx="64738" cy="161696"/>
          </a:xfrm>
          <a:custGeom>
            <a:avLst/>
            <a:gdLst/>
            <a:ahLst/>
            <a:cxnLst/>
            <a:rect l="l" t="t" r="r" b="b"/>
            <a:pathLst>
              <a:path w="1081" h="2700" extrusionOk="0">
                <a:moveTo>
                  <a:pt x="1" y="1"/>
                </a:moveTo>
                <a:lnTo>
                  <a:pt x="1" y="2699"/>
                </a:lnTo>
                <a:lnTo>
                  <a:pt x="1080" y="2699"/>
                </a:lnTo>
                <a:lnTo>
                  <a:pt x="1080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/>
          <p:nvPr/>
        </p:nvSpPr>
        <p:spPr>
          <a:xfrm>
            <a:off x="1632854" y="4351671"/>
            <a:ext cx="209606" cy="506109"/>
          </a:xfrm>
          <a:custGeom>
            <a:avLst/>
            <a:gdLst/>
            <a:ahLst/>
            <a:cxnLst/>
            <a:rect l="l" t="t" r="r" b="b"/>
            <a:pathLst>
              <a:path w="3500" h="8451" extrusionOk="0">
                <a:moveTo>
                  <a:pt x="1806" y="1"/>
                </a:moveTo>
                <a:lnTo>
                  <a:pt x="1" y="392"/>
                </a:lnTo>
                <a:lnTo>
                  <a:pt x="1695" y="8450"/>
                </a:lnTo>
                <a:lnTo>
                  <a:pt x="3500" y="8059"/>
                </a:lnTo>
                <a:lnTo>
                  <a:pt x="1806" y="1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8"/>
          <p:cNvSpPr/>
          <p:nvPr/>
        </p:nvSpPr>
        <p:spPr>
          <a:xfrm>
            <a:off x="1660762" y="4381794"/>
            <a:ext cx="89232" cy="138280"/>
          </a:xfrm>
          <a:custGeom>
            <a:avLst/>
            <a:gdLst/>
            <a:ahLst/>
            <a:cxnLst/>
            <a:rect l="l" t="t" r="r" b="b"/>
            <a:pathLst>
              <a:path w="1490" h="2309" extrusionOk="0">
                <a:moveTo>
                  <a:pt x="1042" y="0"/>
                </a:moveTo>
                <a:lnTo>
                  <a:pt x="0" y="224"/>
                </a:lnTo>
                <a:lnTo>
                  <a:pt x="447" y="2308"/>
                </a:lnTo>
                <a:lnTo>
                  <a:pt x="1489" y="2085"/>
                </a:lnTo>
                <a:lnTo>
                  <a:pt x="104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"/>
          <p:cNvSpPr/>
          <p:nvPr/>
        </p:nvSpPr>
        <p:spPr>
          <a:xfrm>
            <a:off x="1310779" y="4277051"/>
            <a:ext cx="144928" cy="580729"/>
          </a:xfrm>
          <a:custGeom>
            <a:avLst/>
            <a:gdLst/>
            <a:ahLst/>
            <a:cxnLst/>
            <a:rect l="l" t="t" r="r" b="b"/>
            <a:pathLst>
              <a:path w="2420" h="9697" extrusionOk="0">
                <a:moveTo>
                  <a:pt x="0" y="0"/>
                </a:moveTo>
                <a:lnTo>
                  <a:pt x="0" y="9696"/>
                </a:lnTo>
                <a:lnTo>
                  <a:pt x="2420" y="9696"/>
                </a:lnTo>
                <a:lnTo>
                  <a:pt x="2420" y="0"/>
                </a:lnTo>
                <a:close/>
              </a:path>
            </a:pathLst>
          </a:custGeom>
          <a:solidFill>
            <a:srgbClr val="4E89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8"/>
          <p:cNvSpPr/>
          <p:nvPr/>
        </p:nvSpPr>
        <p:spPr>
          <a:xfrm>
            <a:off x="1340843" y="4307115"/>
            <a:ext cx="83663" cy="149419"/>
          </a:xfrm>
          <a:custGeom>
            <a:avLst/>
            <a:gdLst/>
            <a:ahLst/>
            <a:cxnLst/>
            <a:rect l="l" t="t" r="r" b="b"/>
            <a:pathLst>
              <a:path w="1397" h="2495" extrusionOk="0">
                <a:moveTo>
                  <a:pt x="1" y="1"/>
                </a:moveTo>
                <a:lnTo>
                  <a:pt x="1" y="2494"/>
                </a:lnTo>
                <a:lnTo>
                  <a:pt x="1397" y="2494"/>
                </a:lnTo>
                <a:lnTo>
                  <a:pt x="1397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340843" y="4768548"/>
            <a:ext cx="83663" cy="51324"/>
          </a:xfrm>
          <a:custGeom>
            <a:avLst/>
            <a:gdLst/>
            <a:ahLst/>
            <a:cxnLst/>
            <a:rect l="l" t="t" r="r" b="b"/>
            <a:pathLst>
              <a:path w="1397" h="857" extrusionOk="0">
                <a:moveTo>
                  <a:pt x="1" y="0"/>
                </a:moveTo>
                <a:lnTo>
                  <a:pt x="1" y="856"/>
                </a:lnTo>
                <a:lnTo>
                  <a:pt x="1397" y="856"/>
                </a:lnTo>
                <a:lnTo>
                  <a:pt x="1397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8"/>
          <p:cNvSpPr/>
          <p:nvPr/>
        </p:nvSpPr>
        <p:spPr>
          <a:xfrm>
            <a:off x="1240531" y="4301545"/>
            <a:ext cx="70308" cy="556235"/>
          </a:xfrm>
          <a:custGeom>
            <a:avLst/>
            <a:gdLst/>
            <a:ahLst/>
            <a:cxnLst/>
            <a:rect l="l" t="t" r="r" b="b"/>
            <a:pathLst>
              <a:path w="1174" h="9288" extrusionOk="0">
                <a:moveTo>
                  <a:pt x="1" y="0"/>
                </a:moveTo>
                <a:lnTo>
                  <a:pt x="1" y="9287"/>
                </a:lnTo>
                <a:lnTo>
                  <a:pt x="1173" y="9287"/>
                </a:lnTo>
                <a:lnTo>
                  <a:pt x="117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8"/>
          <p:cNvSpPr/>
          <p:nvPr/>
        </p:nvSpPr>
        <p:spPr>
          <a:xfrm>
            <a:off x="1255024" y="4330531"/>
            <a:ext cx="41322" cy="489341"/>
          </a:xfrm>
          <a:custGeom>
            <a:avLst/>
            <a:gdLst/>
            <a:ahLst/>
            <a:cxnLst/>
            <a:rect l="l" t="t" r="r" b="b"/>
            <a:pathLst>
              <a:path w="690" h="8171" extrusionOk="0">
                <a:moveTo>
                  <a:pt x="1" y="0"/>
                </a:moveTo>
                <a:lnTo>
                  <a:pt x="1" y="8170"/>
                </a:lnTo>
                <a:lnTo>
                  <a:pt x="689" y="8170"/>
                </a:lnTo>
                <a:lnTo>
                  <a:pt x="689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8"/>
          <p:cNvSpPr/>
          <p:nvPr/>
        </p:nvSpPr>
        <p:spPr>
          <a:xfrm>
            <a:off x="1524757" y="4301545"/>
            <a:ext cx="110433" cy="556235"/>
          </a:xfrm>
          <a:custGeom>
            <a:avLst/>
            <a:gdLst/>
            <a:ahLst/>
            <a:cxnLst/>
            <a:rect l="l" t="t" r="r" b="b"/>
            <a:pathLst>
              <a:path w="1844" h="9288" extrusionOk="0">
                <a:moveTo>
                  <a:pt x="1" y="0"/>
                </a:moveTo>
                <a:lnTo>
                  <a:pt x="1" y="9287"/>
                </a:lnTo>
                <a:lnTo>
                  <a:pt x="1843" y="9287"/>
                </a:lnTo>
                <a:lnTo>
                  <a:pt x="1843" y="0"/>
                </a:lnTo>
                <a:close/>
              </a:path>
            </a:pathLst>
          </a:custGeom>
          <a:solidFill>
            <a:srgbClr val="FF4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1540388" y="4374009"/>
            <a:ext cx="78033" cy="410170"/>
          </a:xfrm>
          <a:custGeom>
            <a:avLst/>
            <a:gdLst/>
            <a:ahLst/>
            <a:cxnLst/>
            <a:rect l="l" t="t" r="r" b="b"/>
            <a:pathLst>
              <a:path w="1303" h="6849" extrusionOk="0">
                <a:moveTo>
                  <a:pt x="0" y="0"/>
                </a:moveTo>
                <a:lnTo>
                  <a:pt x="0" y="6849"/>
                </a:lnTo>
                <a:lnTo>
                  <a:pt x="1303" y="6849"/>
                </a:lnTo>
                <a:lnTo>
                  <a:pt x="1303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8"/>
          <p:cNvSpPr/>
          <p:nvPr/>
        </p:nvSpPr>
        <p:spPr>
          <a:xfrm>
            <a:off x="1455647" y="4166679"/>
            <a:ext cx="69170" cy="691102"/>
          </a:xfrm>
          <a:custGeom>
            <a:avLst/>
            <a:gdLst/>
            <a:ahLst/>
            <a:cxnLst/>
            <a:rect l="l" t="t" r="r" b="b"/>
            <a:pathLst>
              <a:path w="1155" h="11540" extrusionOk="0">
                <a:moveTo>
                  <a:pt x="1" y="1"/>
                </a:moveTo>
                <a:lnTo>
                  <a:pt x="1" y="11539"/>
                </a:lnTo>
                <a:lnTo>
                  <a:pt x="1155" y="11539"/>
                </a:lnTo>
                <a:lnTo>
                  <a:pt x="1155" y="1"/>
                </a:lnTo>
                <a:close/>
              </a:path>
            </a:pathLst>
          </a:custGeom>
          <a:solidFill>
            <a:srgbClr val="FFC7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/>
          <p:nvPr/>
        </p:nvSpPr>
        <p:spPr>
          <a:xfrm>
            <a:off x="1470140" y="4650390"/>
            <a:ext cx="40185" cy="154989"/>
          </a:xfrm>
          <a:custGeom>
            <a:avLst/>
            <a:gdLst/>
            <a:ahLst/>
            <a:cxnLst/>
            <a:rect l="l" t="t" r="r" b="b"/>
            <a:pathLst>
              <a:path w="671" h="2588" extrusionOk="0">
                <a:moveTo>
                  <a:pt x="1" y="1"/>
                </a:moveTo>
                <a:lnTo>
                  <a:pt x="1" y="2588"/>
                </a:lnTo>
                <a:lnTo>
                  <a:pt x="671" y="2588"/>
                </a:lnTo>
                <a:lnTo>
                  <a:pt x="671" y="1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1470140" y="4219080"/>
            <a:ext cx="40185" cy="153851"/>
          </a:xfrm>
          <a:custGeom>
            <a:avLst/>
            <a:gdLst/>
            <a:ahLst/>
            <a:cxnLst/>
            <a:rect l="l" t="t" r="r" b="b"/>
            <a:pathLst>
              <a:path w="671" h="2569" extrusionOk="0">
                <a:moveTo>
                  <a:pt x="1" y="0"/>
                </a:moveTo>
                <a:lnTo>
                  <a:pt x="1" y="2569"/>
                </a:lnTo>
                <a:lnTo>
                  <a:pt x="671" y="2569"/>
                </a:lnTo>
                <a:lnTo>
                  <a:pt x="671" y="0"/>
                </a:lnTo>
                <a:close/>
              </a:path>
            </a:pathLst>
          </a:custGeom>
          <a:solidFill>
            <a:srgbClr val="FFE3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1101233" y="4382932"/>
            <a:ext cx="830400" cy="502696"/>
          </a:xfrm>
          <a:custGeom>
            <a:avLst/>
            <a:gdLst/>
            <a:ahLst/>
            <a:cxnLst/>
            <a:rect l="l" t="t" r="r" b="b"/>
            <a:pathLst>
              <a:path w="13866" h="8394" extrusionOk="0">
                <a:moveTo>
                  <a:pt x="1" y="0"/>
                </a:moveTo>
                <a:lnTo>
                  <a:pt x="1" y="8393"/>
                </a:lnTo>
                <a:lnTo>
                  <a:pt x="13866" y="8393"/>
                </a:lnTo>
                <a:lnTo>
                  <a:pt x="13866" y="7928"/>
                </a:lnTo>
                <a:lnTo>
                  <a:pt x="466" y="7928"/>
                </a:lnTo>
                <a:lnTo>
                  <a:pt x="466" y="0"/>
                </a:lnTo>
                <a:close/>
              </a:path>
            </a:pathLst>
          </a:custGeom>
          <a:solidFill>
            <a:srgbClr val="0B3A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2074225" y="4260283"/>
            <a:ext cx="108217" cy="601929"/>
          </a:xfrm>
          <a:custGeom>
            <a:avLst/>
            <a:gdLst/>
            <a:ahLst/>
            <a:cxnLst/>
            <a:rect l="l" t="t" r="r" b="b"/>
            <a:pathLst>
              <a:path w="1807" h="10051" extrusionOk="0">
                <a:moveTo>
                  <a:pt x="1" y="1"/>
                </a:moveTo>
                <a:lnTo>
                  <a:pt x="1" y="9139"/>
                </a:lnTo>
                <a:cubicBezTo>
                  <a:pt x="1" y="9176"/>
                  <a:pt x="1" y="9232"/>
                  <a:pt x="19" y="9269"/>
                </a:cubicBezTo>
                <a:cubicBezTo>
                  <a:pt x="75" y="9697"/>
                  <a:pt x="447" y="10051"/>
                  <a:pt x="894" y="10051"/>
                </a:cubicBezTo>
                <a:cubicBezTo>
                  <a:pt x="1397" y="10051"/>
                  <a:pt x="1806" y="9641"/>
                  <a:pt x="1806" y="9139"/>
                </a:cubicBezTo>
                <a:lnTo>
                  <a:pt x="1806" y="1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8"/>
          <p:cNvSpPr/>
          <p:nvPr/>
        </p:nvSpPr>
        <p:spPr>
          <a:xfrm>
            <a:off x="2055301" y="4241358"/>
            <a:ext cx="146066" cy="18984"/>
          </a:xfrm>
          <a:custGeom>
            <a:avLst/>
            <a:gdLst/>
            <a:ahLst/>
            <a:cxnLst/>
            <a:rect l="l" t="t" r="r" b="b"/>
            <a:pathLst>
              <a:path w="2439" h="317" extrusionOk="0">
                <a:moveTo>
                  <a:pt x="131" y="0"/>
                </a:moveTo>
                <a:cubicBezTo>
                  <a:pt x="56" y="0"/>
                  <a:pt x="0" y="56"/>
                  <a:pt x="0" y="131"/>
                </a:cubicBezTo>
                <a:lnTo>
                  <a:pt x="0" y="187"/>
                </a:lnTo>
                <a:cubicBezTo>
                  <a:pt x="0" y="261"/>
                  <a:pt x="56" y="317"/>
                  <a:pt x="131" y="317"/>
                </a:cubicBezTo>
                <a:lnTo>
                  <a:pt x="2308" y="317"/>
                </a:lnTo>
                <a:cubicBezTo>
                  <a:pt x="2383" y="317"/>
                  <a:pt x="2438" y="261"/>
                  <a:pt x="2438" y="187"/>
                </a:cubicBezTo>
                <a:lnTo>
                  <a:pt x="2438" y="131"/>
                </a:lnTo>
                <a:cubicBezTo>
                  <a:pt x="2438" y="56"/>
                  <a:pt x="2383" y="0"/>
                  <a:pt x="2308" y="0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8"/>
          <p:cNvSpPr/>
          <p:nvPr/>
        </p:nvSpPr>
        <p:spPr>
          <a:xfrm>
            <a:off x="2082070" y="4852151"/>
            <a:ext cx="91448" cy="15631"/>
          </a:xfrm>
          <a:custGeom>
            <a:avLst/>
            <a:gdLst/>
            <a:ahLst/>
            <a:cxnLst/>
            <a:rect l="l" t="t" r="r" b="b"/>
            <a:pathLst>
              <a:path w="1527" h="261" extrusionOk="0">
                <a:moveTo>
                  <a:pt x="0" y="0"/>
                </a:moveTo>
                <a:lnTo>
                  <a:pt x="0" y="261"/>
                </a:lnTo>
                <a:lnTo>
                  <a:pt x="1526" y="261"/>
                </a:lnTo>
                <a:lnTo>
                  <a:pt x="1526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2033022" y="4867722"/>
            <a:ext cx="190622" cy="17906"/>
          </a:xfrm>
          <a:custGeom>
            <a:avLst/>
            <a:gdLst/>
            <a:ahLst/>
            <a:cxnLst/>
            <a:rect l="l" t="t" r="r" b="b"/>
            <a:pathLst>
              <a:path w="3183" h="299" extrusionOk="0">
                <a:moveTo>
                  <a:pt x="242" y="1"/>
                </a:moveTo>
                <a:cubicBezTo>
                  <a:pt x="112" y="1"/>
                  <a:pt x="0" y="112"/>
                  <a:pt x="0" y="243"/>
                </a:cubicBezTo>
                <a:lnTo>
                  <a:pt x="0" y="298"/>
                </a:lnTo>
                <a:lnTo>
                  <a:pt x="3183" y="298"/>
                </a:lnTo>
                <a:lnTo>
                  <a:pt x="3183" y="243"/>
                </a:lnTo>
                <a:cubicBezTo>
                  <a:pt x="3183" y="112"/>
                  <a:pt x="3071" y="1"/>
                  <a:pt x="2941" y="1"/>
                </a:cubicBez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9329189-409B-4674-C1CF-8A48AC77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7" y="493149"/>
            <a:ext cx="1000125" cy="409575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762780-B3DD-5F27-4008-77B0A0D6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540" y="184355"/>
            <a:ext cx="1552575" cy="1095375"/>
          </a:xfrm>
          <a:prstGeom prst="rect">
            <a:avLst/>
          </a:prstGeom>
        </p:spPr>
      </p:pic>
      <p:sp>
        <p:nvSpPr>
          <p:cNvPr id="1006" name="Google Shape;1006;p38"/>
          <p:cNvSpPr/>
          <p:nvPr/>
        </p:nvSpPr>
        <p:spPr>
          <a:xfrm>
            <a:off x="2506673" y="4096490"/>
            <a:ext cx="452570" cy="720027"/>
          </a:xfrm>
          <a:custGeom>
            <a:avLst/>
            <a:gdLst/>
            <a:ahLst/>
            <a:cxnLst/>
            <a:rect l="l" t="t" r="r" b="b"/>
            <a:pathLst>
              <a:path w="7557" h="12023" extrusionOk="0">
                <a:moveTo>
                  <a:pt x="3779" y="1973"/>
                </a:moveTo>
                <a:cubicBezTo>
                  <a:pt x="3779" y="2047"/>
                  <a:pt x="3779" y="2122"/>
                  <a:pt x="3779" y="2215"/>
                </a:cubicBezTo>
                <a:cubicBezTo>
                  <a:pt x="3779" y="3611"/>
                  <a:pt x="3388" y="3666"/>
                  <a:pt x="2644" y="3666"/>
                </a:cubicBezTo>
                <a:cubicBezTo>
                  <a:pt x="2160" y="3666"/>
                  <a:pt x="1899" y="3257"/>
                  <a:pt x="1899" y="2866"/>
                </a:cubicBezTo>
                <a:cubicBezTo>
                  <a:pt x="1899" y="2643"/>
                  <a:pt x="1974" y="2419"/>
                  <a:pt x="2141" y="2252"/>
                </a:cubicBezTo>
                <a:cubicBezTo>
                  <a:pt x="2346" y="2066"/>
                  <a:pt x="2644" y="1973"/>
                  <a:pt x="3016" y="1973"/>
                </a:cubicBezTo>
                <a:close/>
                <a:moveTo>
                  <a:pt x="1918" y="0"/>
                </a:moveTo>
                <a:cubicBezTo>
                  <a:pt x="187" y="0"/>
                  <a:pt x="1" y="428"/>
                  <a:pt x="1" y="2140"/>
                </a:cubicBezTo>
                <a:lnTo>
                  <a:pt x="1" y="12023"/>
                </a:lnTo>
                <a:lnTo>
                  <a:pt x="205" y="12023"/>
                </a:lnTo>
                <a:lnTo>
                  <a:pt x="205" y="2140"/>
                </a:lnTo>
                <a:cubicBezTo>
                  <a:pt x="205" y="596"/>
                  <a:pt x="261" y="186"/>
                  <a:pt x="1918" y="186"/>
                </a:cubicBezTo>
                <a:cubicBezTo>
                  <a:pt x="3500" y="186"/>
                  <a:pt x="3742" y="651"/>
                  <a:pt x="3779" y="1768"/>
                </a:cubicBezTo>
                <a:lnTo>
                  <a:pt x="3016" y="1768"/>
                </a:lnTo>
                <a:cubicBezTo>
                  <a:pt x="2588" y="1768"/>
                  <a:pt x="2253" y="1880"/>
                  <a:pt x="2011" y="2122"/>
                </a:cubicBezTo>
                <a:cubicBezTo>
                  <a:pt x="1806" y="2308"/>
                  <a:pt x="1694" y="2587"/>
                  <a:pt x="1694" y="2866"/>
                </a:cubicBezTo>
                <a:cubicBezTo>
                  <a:pt x="1694" y="3518"/>
                  <a:pt x="2178" y="3871"/>
                  <a:pt x="2644" y="3871"/>
                </a:cubicBezTo>
                <a:cubicBezTo>
                  <a:pt x="3462" y="3871"/>
                  <a:pt x="3983" y="3759"/>
                  <a:pt x="3983" y="2215"/>
                </a:cubicBezTo>
                <a:cubicBezTo>
                  <a:pt x="3983" y="2122"/>
                  <a:pt x="3983" y="2047"/>
                  <a:pt x="3983" y="1973"/>
                </a:cubicBezTo>
                <a:lnTo>
                  <a:pt x="5621" y="1973"/>
                </a:lnTo>
                <a:cubicBezTo>
                  <a:pt x="7278" y="1973"/>
                  <a:pt x="7352" y="2364"/>
                  <a:pt x="7352" y="3908"/>
                </a:cubicBezTo>
                <a:lnTo>
                  <a:pt x="7352" y="12023"/>
                </a:lnTo>
                <a:lnTo>
                  <a:pt x="7557" y="12023"/>
                </a:lnTo>
                <a:lnTo>
                  <a:pt x="7557" y="3908"/>
                </a:lnTo>
                <a:cubicBezTo>
                  <a:pt x="7557" y="2196"/>
                  <a:pt x="7352" y="1768"/>
                  <a:pt x="5621" y="1768"/>
                </a:cubicBezTo>
                <a:lnTo>
                  <a:pt x="3965" y="1768"/>
                </a:lnTo>
                <a:cubicBezTo>
                  <a:pt x="3928" y="596"/>
                  <a:pt x="3667" y="0"/>
                  <a:pt x="1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8"/>
          <p:cNvSpPr/>
          <p:nvPr/>
        </p:nvSpPr>
        <p:spPr>
          <a:xfrm>
            <a:off x="2773052" y="4410780"/>
            <a:ext cx="360104" cy="469278"/>
          </a:xfrm>
          <a:custGeom>
            <a:avLst/>
            <a:gdLst/>
            <a:ahLst/>
            <a:cxnLst/>
            <a:rect l="l" t="t" r="r" b="b"/>
            <a:pathLst>
              <a:path w="6013" h="7836" extrusionOk="0">
                <a:moveTo>
                  <a:pt x="1918" y="0"/>
                </a:moveTo>
                <a:lnTo>
                  <a:pt x="1918" y="2029"/>
                </a:lnTo>
                <a:cubicBezTo>
                  <a:pt x="801" y="2457"/>
                  <a:pt x="1" y="3555"/>
                  <a:pt x="1" y="4820"/>
                </a:cubicBezTo>
                <a:cubicBezTo>
                  <a:pt x="1" y="5621"/>
                  <a:pt x="299" y="6328"/>
                  <a:pt x="801" y="6868"/>
                </a:cubicBezTo>
                <a:cubicBezTo>
                  <a:pt x="1341" y="7463"/>
                  <a:pt x="2122" y="7835"/>
                  <a:pt x="2997" y="7835"/>
                </a:cubicBezTo>
                <a:cubicBezTo>
                  <a:pt x="4653" y="7835"/>
                  <a:pt x="6012" y="6495"/>
                  <a:pt x="6012" y="4820"/>
                </a:cubicBezTo>
                <a:cubicBezTo>
                  <a:pt x="6012" y="3518"/>
                  <a:pt x="5156" y="2401"/>
                  <a:pt x="4002" y="1992"/>
                </a:cubicBezTo>
                <a:lnTo>
                  <a:pt x="4002" y="1675"/>
                </a:lnTo>
                <a:lnTo>
                  <a:pt x="4002" y="0"/>
                </a:lnTo>
                <a:close/>
              </a:path>
            </a:pathLst>
          </a:custGeom>
          <a:solidFill>
            <a:srgbClr val="BDE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480316"/>
      </p:ext>
    </p:extLst>
  </p:cSld>
  <p:clrMapOvr>
    <a:masterClrMapping/>
  </p:clrMapOvr>
</p:sld>
</file>

<file path=ppt/theme/theme1.xml><?xml version="1.0" encoding="utf-8"?>
<a:theme xmlns:a="http://schemas.openxmlformats.org/drawingml/2006/main" name="STEM Activities for Elementary by Slidesgo">
  <a:themeElements>
    <a:clrScheme name="Simple Light">
      <a:dk1>
        <a:srgbClr val="0B3A87"/>
      </a:dk1>
      <a:lt1>
        <a:srgbClr val="4E89C0"/>
      </a:lt1>
      <a:dk2>
        <a:srgbClr val="00A3F9"/>
      </a:dk2>
      <a:lt2>
        <a:srgbClr val="BDEFF9"/>
      </a:lt2>
      <a:accent1>
        <a:srgbClr val="A3ADEC"/>
      </a:accent1>
      <a:accent2>
        <a:srgbClr val="DBDAFF"/>
      </a:accent2>
      <a:accent3>
        <a:srgbClr val="FFC74E"/>
      </a:accent3>
      <a:accent4>
        <a:srgbClr val="FF4B7C"/>
      </a:accent4>
      <a:accent5>
        <a:srgbClr val="FFE3A6"/>
      </a:accent5>
      <a:accent6>
        <a:srgbClr val="E2FAFF"/>
      </a:accent6>
      <a:hlink>
        <a:srgbClr val="2A1A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21</Words>
  <Application>Microsoft Office PowerPoint</Application>
  <PresentationFormat>Apresentação no Ecrã (16:9)</PresentationFormat>
  <Paragraphs>10</Paragraphs>
  <Slides>11</Slides>
  <Notes>11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20" baseType="lpstr">
      <vt:lpstr>Luckiest Guy</vt:lpstr>
      <vt:lpstr>Arial</vt:lpstr>
      <vt:lpstr>Anaheim</vt:lpstr>
      <vt:lpstr>Montserrat</vt:lpstr>
      <vt:lpstr>Black Han Sans</vt:lpstr>
      <vt:lpstr>Bahnschrift</vt:lpstr>
      <vt:lpstr>Alata</vt:lpstr>
      <vt:lpstr>Hind Madurai</vt:lpstr>
      <vt:lpstr>STEM Activities for Elementary by Slidesgo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engineering4kids</dc:title>
  <cp:lastModifiedBy>João Pedro Sousa Gaspar</cp:lastModifiedBy>
  <cp:revision>155</cp:revision>
  <dcterms:modified xsi:type="dcterms:W3CDTF">2024-10-22T08:35:39Z</dcterms:modified>
</cp:coreProperties>
</file>